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2" r:id="rId3"/>
    <p:sldId id="346" r:id="rId4"/>
    <p:sldId id="302" r:id="rId5"/>
    <p:sldId id="274" r:id="rId6"/>
    <p:sldId id="293" r:id="rId7"/>
    <p:sldId id="263" r:id="rId8"/>
    <p:sldId id="362" r:id="rId9"/>
    <p:sldId id="258" r:id="rId10"/>
    <p:sldId id="297" r:id="rId11"/>
    <p:sldId id="298" r:id="rId12"/>
    <p:sldId id="299" r:id="rId13"/>
    <p:sldId id="300" r:id="rId14"/>
    <p:sldId id="301" r:id="rId15"/>
    <p:sldId id="257" r:id="rId16"/>
    <p:sldId id="259" r:id="rId17"/>
    <p:sldId id="260" r:id="rId18"/>
    <p:sldId id="261" r:id="rId19"/>
    <p:sldId id="266" r:id="rId20"/>
    <p:sldId id="268" r:id="rId21"/>
    <p:sldId id="264" r:id="rId22"/>
    <p:sldId id="265" r:id="rId23"/>
    <p:sldId id="271" r:id="rId24"/>
    <p:sldId id="270" r:id="rId25"/>
    <p:sldId id="267" r:id="rId26"/>
    <p:sldId id="279" r:id="rId27"/>
    <p:sldId id="276" r:id="rId28"/>
    <p:sldId id="277" r:id="rId29"/>
    <p:sldId id="278" r:id="rId30"/>
    <p:sldId id="275" r:id="rId31"/>
    <p:sldId id="272" r:id="rId32"/>
    <p:sldId id="291" r:id="rId33"/>
    <p:sldId id="290" r:id="rId34"/>
    <p:sldId id="292" r:id="rId35"/>
    <p:sldId id="273" r:id="rId36"/>
    <p:sldId id="280" r:id="rId37"/>
    <p:sldId id="294" r:id="rId38"/>
    <p:sldId id="289" r:id="rId39"/>
    <p:sldId id="281" r:id="rId40"/>
    <p:sldId id="282" r:id="rId41"/>
    <p:sldId id="283" r:id="rId42"/>
    <p:sldId id="295" r:id="rId43"/>
    <p:sldId id="284" r:id="rId44"/>
    <p:sldId id="285" r:id="rId45"/>
    <p:sldId id="286" r:id="rId46"/>
    <p:sldId id="287" r:id="rId47"/>
    <p:sldId id="288" r:id="rId48"/>
    <p:sldId id="296" r:id="rId49"/>
    <p:sldId id="303" r:id="rId50"/>
    <p:sldId id="304" r:id="rId51"/>
    <p:sldId id="305" r:id="rId52"/>
    <p:sldId id="307" r:id="rId53"/>
    <p:sldId id="306" r:id="rId54"/>
    <p:sldId id="308" r:id="rId55"/>
    <p:sldId id="309" r:id="rId56"/>
    <p:sldId id="310" r:id="rId57"/>
    <p:sldId id="311" r:id="rId58"/>
    <p:sldId id="312" r:id="rId59"/>
    <p:sldId id="314" r:id="rId60"/>
    <p:sldId id="313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7" r:id="rId82"/>
    <p:sldId id="338" r:id="rId83"/>
    <p:sldId id="336" r:id="rId84"/>
    <p:sldId id="339" r:id="rId85"/>
    <p:sldId id="340" r:id="rId86"/>
    <p:sldId id="341" r:id="rId87"/>
    <p:sldId id="342" r:id="rId88"/>
    <p:sldId id="343" r:id="rId89"/>
    <p:sldId id="345" r:id="rId90"/>
    <p:sldId id="344" r:id="rId91"/>
    <p:sldId id="347" r:id="rId92"/>
    <p:sldId id="348" r:id="rId93"/>
    <p:sldId id="349" r:id="rId94"/>
    <p:sldId id="350" r:id="rId95"/>
    <p:sldId id="351" r:id="rId96"/>
    <p:sldId id="352" r:id="rId97"/>
    <p:sldId id="353" r:id="rId98"/>
    <p:sldId id="354" r:id="rId99"/>
    <p:sldId id="355" r:id="rId100"/>
    <p:sldId id="356" r:id="rId101"/>
    <p:sldId id="357" r:id="rId102"/>
    <p:sldId id="358" r:id="rId103"/>
    <p:sldId id="359" r:id="rId104"/>
    <p:sldId id="360" r:id="rId105"/>
    <p:sldId id="361" r:id="rId10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12EA2"/>
    <a:srgbClr val="B686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388" autoAdjust="0"/>
    <p:restoredTop sz="94660"/>
  </p:normalViewPr>
  <p:slideViewPr>
    <p:cSldViewPr snapToGrid="0">
      <p:cViewPr varScale="1">
        <p:scale>
          <a:sx n="97" d="100"/>
          <a:sy n="97" d="100"/>
        </p:scale>
        <p:origin x="114" y="4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presProps" Target="presProp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viewProps" Target="view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theme" Target="theme/theme1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4BE0B-364A-4523-BA1B-E55638A75E54}" type="datetimeFigureOut">
              <a:rPr lang="ko-KR" altLang="en-US" smtClean="0"/>
              <a:t>2024-07-03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636EF-6B59-496F-B257-E6E5B12E45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11544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4BE0B-364A-4523-BA1B-E55638A75E54}" type="datetimeFigureOut">
              <a:rPr lang="ko-KR" altLang="en-US" smtClean="0"/>
              <a:t>2024-07-03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636EF-6B59-496F-B257-E6E5B12E45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78275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4BE0B-364A-4523-BA1B-E55638A75E54}" type="datetimeFigureOut">
              <a:rPr lang="ko-KR" altLang="en-US" smtClean="0"/>
              <a:t>2024-07-03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636EF-6B59-496F-B257-E6E5B12E45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87415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4BE0B-364A-4523-BA1B-E55638A75E54}" type="datetimeFigureOut">
              <a:rPr lang="ko-KR" altLang="en-US" smtClean="0"/>
              <a:t>2024-07-03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636EF-6B59-496F-B257-E6E5B12E45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81499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4BE0B-364A-4523-BA1B-E55638A75E54}" type="datetimeFigureOut">
              <a:rPr lang="ko-KR" altLang="en-US" smtClean="0"/>
              <a:t>2024-07-03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636EF-6B59-496F-B257-E6E5B12E45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35902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4BE0B-364A-4523-BA1B-E55638A75E54}" type="datetimeFigureOut">
              <a:rPr lang="ko-KR" altLang="en-US" smtClean="0"/>
              <a:t>2024-07-03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636EF-6B59-496F-B257-E6E5B12E45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06324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4BE0B-364A-4523-BA1B-E55638A75E54}" type="datetimeFigureOut">
              <a:rPr lang="ko-KR" altLang="en-US" smtClean="0"/>
              <a:t>2024-07-03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636EF-6B59-496F-B257-E6E5B12E45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32793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4BE0B-364A-4523-BA1B-E55638A75E54}" type="datetimeFigureOut">
              <a:rPr lang="ko-KR" altLang="en-US" smtClean="0"/>
              <a:t>2024-07-03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636EF-6B59-496F-B257-E6E5B12E45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67410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4BE0B-364A-4523-BA1B-E55638A75E54}" type="datetimeFigureOut">
              <a:rPr lang="ko-KR" altLang="en-US" smtClean="0"/>
              <a:t>2024-07-03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636EF-6B59-496F-B257-E6E5B12E45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09239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4BE0B-364A-4523-BA1B-E55638A75E54}" type="datetimeFigureOut">
              <a:rPr lang="ko-KR" altLang="en-US" smtClean="0"/>
              <a:t>2024-07-03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636EF-6B59-496F-B257-E6E5B12E45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28523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4BE0B-364A-4523-BA1B-E55638A75E54}" type="datetimeFigureOut">
              <a:rPr lang="ko-KR" altLang="en-US" smtClean="0"/>
              <a:t>2024-07-03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636EF-6B59-496F-B257-E6E5B12E45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65039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B4BE0B-364A-4523-BA1B-E55638A75E54}" type="datetimeFigureOut">
              <a:rPr lang="ko-KR" altLang="en-US" smtClean="0"/>
              <a:t>2024-07-03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8636EF-6B59-496F-B257-E6E5B12E45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38088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microsoft.com/office/2007/relationships/hdphoto" Target="../media/hdphoto5.wdp"/><Relationship Id="rId18" Type="http://schemas.openxmlformats.org/officeDocument/2006/relationships/image" Target="../media/image12.png"/><Relationship Id="rId3" Type="http://schemas.openxmlformats.org/officeDocument/2006/relationships/image" Target="../media/image4.png"/><Relationship Id="rId21" Type="http://schemas.openxmlformats.org/officeDocument/2006/relationships/image" Target="../media/image14.png"/><Relationship Id="rId7" Type="http://schemas.microsoft.com/office/2007/relationships/hdphoto" Target="../media/hdphoto2.wdp"/><Relationship Id="rId12" Type="http://schemas.openxmlformats.org/officeDocument/2006/relationships/image" Target="../media/image9.png"/><Relationship Id="rId17" Type="http://schemas.microsoft.com/office/2007/relationships/hdphoto" Target="../media/hdphoto7.wdp"/><Relationship Id="rId2" Type="http://schemas.openxmlformats.org/officeDocument/2006/relationships/image" Target="../media/image3.png"/><Relationship Id="rId16" Type="http://schemas.openxmlformats.org/officeDocument/2006/relationships/image" Target="../media/image11.png"/><Relationship Id="rId20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microsoft.com/office/2007/relationships/hdphoto" Target="../media/hdphoto4.wdp"/><Relationship Id="rId5" Type="http://schemas.openxmlformats.org/officeDocument/2006/relationships/image" Target="../media/image5.png"/><Relationship Id="rId15" Type="http://schemas.microsoft.com/office/2007/relationships/hdphoto" Target="../media/hdphoto6.wdp"/><Relationship Id="rId10" Type="http://schemas.openxmlformats.org/officeDocument/2006/relationships/image" Target="../media/image8.png"/><Relationship Id="rId19" Type="http://schemas.microsoft.com/office/2007/relationships/hdphoto" Target="../media/hdphoto8.wdp"/><Relationship Id="rId4" Type="http://schemas.microsoft.com/office/2007/relationships/hdphoto" Target="../media/hdphoto1.wdp"/><Relationship Id="rId9" Type="http://schemas.microsoft.com/office/2007/relationships/hdphoto" Target="../media/hdphoto3.wdp"/><Relationship Id="rId14" Type="http://schemas.openxmlformats.org/officeDocument/2006/relationships/image" Target="../media/image10.png"/><Relationship Id="rId22" Type="http://schemas.microsoft.com/office/2007/relationships/hdphoto" Target="../media/hdphoto9.wdp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gif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file:///\\192.168.80.90" TargetMode="External"/><Relationship Id="rId2" Type="http://schemas.openxmlformats.org/officeDocument/2006/relationships/hyperlink" Target="file:///\\192.158.60.90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file:///\\192.158.90.90" TargetMode="Externa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smtClean="0"/>
              <a:t>R2R </a:t>
            </a:r>
            <a:r>
              <a:rPr lang="ko-KR" altLang="en-US" smtClean="0"/>
              <a:t>프로그램 개발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smtClean="0"/>
              <a:t>내</a:t>
            </a:r>
            <a:r>
              <a:rPr lang="en-US" altLang="ko-KR" smtClean="0"/>
              <a:t>/</a:t>
            </a:r>
            <a:r>
              <a:rPr lang="ko-KR" altLang="en-US" smtClean="0"/>
              <a:t>외층 검사 설비</a:t>
            </a:r>
            <a:endParaRPr lang="en-US" altLang="ko-KR" smtClean="0"/>
          </a:p>
          <a:p>
            <a:r>
              <a:rPr lang="en-US" altLang="ko-KR" smtClean="0"/>
              <a:t>2022 . 1 . 26</a:t>
            </a:r>
          </a:p>
          <a:p>
            <a:r>
              <a:rPr lang="ko-KR" altLang="en-US" smtClean="0"/>
              <a:t>신  용  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9657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83283" y="79442"/>
            <a:ext cx="10344807" cy="695937"/>
          </a:xfrm>
        </p:spPr>
        <p:txBody>
          <a:bodyPr>
            <a:normAutofit/>
          </a:bodyPr>
          <a:lstStyle/>
          <a:p>
            <a:r>
              <a:rPr lang="ko-KR" altLang="en-US" sz="2800" smtClean="0"/>
              <a:t>기존</a:t>
            </a:r>
            <a:r>
              <a:rPr lang="en-US" altLang="ko-KR" sz="2800" smtClean="0"/>
              <a:t>RTR + </a:t>
            </a:r>
            <a:r>
              <a:rPr lang="en-US" altLang="ko-KR" sz="2800" b="1" smtClean="0">
                <a:solidFill>
                  <a:srgbClr val="FF0000"/>
                </a:solidFill>
              </a:rPr>
              <a:t>2D </a:t>
            </a:r>
            <a:r>
              <a:rPr lang="ko-KR" altLang="en-US" sz="2800" b="1" smtClean="0">
                <a:solidFill>
                  <a:srgbClr val="FF0000"/>
                </a:solidFill>
              </a:rPr>
              <a:t>바코드</a:t>
            </a:r>
            <a:r>
              <a:rPr lang="en-US" altLang="ko-KR" sz="2800" smtClean="0"/>
              <a:t>(</a:t>
            </a:r>
            <a:r>
              <a:rPr lang="en-US" altLang="ko-KR" sz="1800" smtClean="0"/>
              <a:t>Laser </a:t>
            </a:r>
            <a:r>
              <a:rPr lang="ko-KR" altLang="en-US" sz="1800" smtClean="0"/>
              <a:t>각인기 </a:t>
            </a:r>
            <a:r>
              <a:rPr lang="en-US" altLang="ko-KR" sz="1800" smtClean="0"/>
              <a:t>+ 2D </a:t>
            </a:r>
            <a:r>
              <a:rPr lang="ko-KR" altLang="en-US" sz="1800" smtClean="0"/>
              <a:t>바코드 리더기 </a:t>
            </a:r>
            <a:r>
              <a:rPr lang="en-US" altLang="ko-KR" sz="1800" smtClean="0"/>
              <a:t>+ AlignCamera</a:t>
            </a:r>
            <a:r>
              <a:rPr lang="en-US" altLang="ko-KR" sz="2800" smtClean="0"/>
              <a:t>)</a:t>
            </a:r>
            <a:endParaRPr lang="ko-KR" altLang="en-US" sz="280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0966" y="4434519"/>
            <a:ext cx="2988120" cy="195220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262" b="98406" l="1043" r="98175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55013" y="1336918"/>
            <a:ext cx="1595808" cy="20880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9211" y="4527238"/>
            <a:ext cx="1558346" cy="1872000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1091846" y="3907369"/>
            <a:ext cx="8082701" cy="249492"/>
            <a:chOff x="1149179" y="3512812"/>
            <a:chExt cx="8082701" cy="249492"/>
          </a:xfrm>
        </p:grpSpPr>
        <p:sp>
          <p:nvSpPr>
            <p:cNvPr id="10" name="TextBox 407"/>
            <p:cNvSpPr txBox="1">
              <a:spLocks noChangeArrowheads="1"/>
            </p:cNvSpPr>
            <p:nvPr/>
          </p:nvSpPr>
          <p:spPr bwMode="auto">
            <a:xfrm>
              <a:off x="8371082" y="3537869"/>
              <a:ext cx="860798" cy="216694"/>
            </a:xfrm>
            <a:prstGeom prst="rect">
              <a:avLst/>
            </a:prstGeom>
            <a:solidFill>
              <a:srgbClr val="00008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square" lIns="0" tIns="0" rIns="0" bIns="36000" anchor="ctr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>
                <a:lnSpc>
                  <a:spcPct val="130000"/>
                </a:lnSpc>
                <a:defRPr/>
              </a:pPr>
              <a:r>
                <a:rPr lang="en-US" altLang="ko-KR" sz="1000" b="1" dirty="0">
                  <a:solidFill>
                    <a:schemeClr val="bg1"/>
                  </a:solidFill>
                  <a:latin typeface="굴림" pitchFamily="50" charset="-127"/>
                  <a:ea typeface="굴림" pitchFamily="50" charset="-127"/>
                </a:rPr>
                <a:t>Un-Coiler</a:t>
              </a:r>
              <a:endParaRPr lang="ko-KR" altLang="en-US" sz="1000" b="1" dirty="0">
                <a:solidFill>
                  <a:schemeClr val="bg1"/>
                </a:solidFill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11" name="TextBox 408"/>
            <p:cNvSpPr txBox="1">
              <a:spLocks noChangeArrowheads="1"/>
            </p:cNvSpPr>
            <p:nvPr/>
          </p:nvSpPr>
          <p:spPr bwMode="auto">
            <a:xfrm>
              <a:off x="1149179" y="3523950"/>
              <a:ext cx="956422" cy="216694"/>
            </a:xfrm>
            <a:prstGeom prst="rect">
              <a:avLst/>
            </a:prstGeom>
            <a:solidFill>
              <a:srgbClr val="00008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square" lIns="0" tIns="0" rIns="0" bIns="36000" anchor="ctr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>
                <a:lnSpc>
                  <a:spcPct val="130000"/>
                </a:lnSpc>
                <a:defRPr/>
              </a:pPr>
              <a:r>
                <a:rPr lang="en-US" altLang="ko-KR" sz="1000" b="1" dirty="0">
                  <a:solidFill>
                    <a:schemeClr val="bg1"/>
                  </a:solidFill>
                  <a:latin typeface="굴림" pitchFamily="50" charset="-127"/>
                  <a:ea typeface="굴림" pitchFamily="50" charset="-127"/>
                </a:rPr>
                <a:t>Re-Coiler</a:t>
              </a:r>
              <a:endParaRPr lang="ko-KR" altLang="en-US" sz="1000" b="1" dirty="0">
                <a:solidFill>
                  <a:schemeClr val="bg1"/>
                </a:solidFill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12" name="TextBox 388"/>
            <p:cNvSpPr txBox="1">
              <a:spLocks noChangeArrowheads="1"/>
            </p:cNvSpPr>
            <p:nvPr/>
          </p:nvSpPr>
          <p:spPr bwMode="auto">
            <a:xfrm>
              <a:off x="4281859" y="3530784"/>
              <a:ext cx="748086" cy="216694"/>
            </a:xfrm>
            <a:prstGeom prst="rect">
              <a:avLst/>
            </a:prstGeom>
            <a:solidFill>
              <a:srgbClr val="00008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square" lIns="0" tIns="0" rIns="0" bIns="36000" anchor="ctr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>
                <a:lnSpc>
                  <a:spcPct val="130000"/>
                </a:lnSpc>
                <a:defRPr/>
              </a:pPr>
              <a:r>
                <a:rPr lang="en-US" altLang="ko-KR" sz="1000" b="1" dirty="0">
                  <a:solidFill>
                    <a:schemeClr val="bg1"/>
                  </a:solidFill>
                  <a:latin typeface="굴림" pitchFamily="50" charset="-127"/>
                  <a:ea typeface="굴림" pitchFamily="50" charset="-127"/>
                </a:rPr>
                <a:t>AOI-</a:t>
              </a:r>
              <a:r>
                <a:rPr lang="ko-KR" altLang="en-US" sz="1000" b="1" dirty="0">
                  <a:solidFill>
                    <a:schemeClr val="bg1"/>
                  </a:solidFill>
                  <a:latin typeface="굴림" pitchFamily="50" charset="-127"/>
                  <a:ea typeface="굴림" pitchFamily="50" charset="-127"/>
                </a:rPr>
                <a:t>하면</a:t>
              </a:r>
            </a:p>
          </p:txBody>
        </p:sp>
        <p:sp>
          <p:nvSpPr>
            <p:cNvPr id="13" name="TextBox 388"/>
            <p:cNvSpPr txBox="1">
              <a:spLocks noChangeArrowheads="1"/>
            </p:cNvSpPr>
            <p:nvPr/>
          </p:nvSpPr>
          <p:spPr bwMode="auto">
            <a:xfrm>
              <a:off x="5671909" y="3529905"/>
              <a:ext cx="748086" cy="216694"/>
            </a:xfrm>
            <a:prstGeom prst="rect">
              <a:avLst/>
            </a:prstGeom>
            <a:solidFill>
              <a:srgbClr val="00008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square" lIns="0" tIns="0" rIns="0" bIns="36000" anchor="ctr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>
                <a:lnSpc>
                  <a:spcPct val="130000"/>
                </a:lnSpc>
                <a:defRPr/>
              </a:pPr>
              <a:r>
                <a:rPr lang="en-US" altLang="ko-KR" sz="1000" b="1" dirty="0">
                  <a:solidFill>
                    <a:schemeClr val="bg1"/>
                  </a:solidFill>
                  <a:latin typeface="굴림" pitchFamily="50" charset="-127"/>
                  <a:ea typeface="굴림" pitchFamily="50" charset="-127"/>
                </a:rPr>
                <a:t>AOI-</a:t>
              </a:r>
              <a:r>
                <a:rPr lang="ko-KR" altLang="en-US" sz="1000" b="1" dirty="0">
                  <a:solidFill>
                    <a:schemeClr val="bg1"/>
                  </a:solidFill>
                  <a:latin typeface="굴림" pitchFamily="50" charset="-127"/>
                  <a:ea typeface="굴림" pitchFamily="50" charset="-127"/>
                </a:rPr>
                <a:t>상면</a:t>
              </a:r>
            </a:p>
          </p:txBody>
        </p:sp>
        <p:cxnSp>
          <p:nvCxnSpPr>
            <p:cNvPr id="14" name="직선 화살표 연결선 13"/>
            <p:cNvCxnSpPr>
              <a:cxnSpLocks noChangeShapeType="1"/>
              <a:stCxn id="19" idx="1"/>
              <a:endCxn id="13" idx="3"/>
            </p:cNvCxnSpPr>
            <p:nvPr/>
          </p:nvCxnSpPr>
          <p:spPr bwMode="auto">
            <a:xfrm flipH="1" flipV="1">
              <a:off x="6419995" y="3638252"/>
              <a:ext cx="600591" cy="3115"/>
            </a:xfrm>
            <a:prstGeom prst="straightConnector1">
              <a:avLst/>
            </a:prstGeom>
            <a:noFill/>
            <a:ln w="38100" algn="ctr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5" name="직선 화살표 연결선 14"/>
            <p:cNvCxnSpPr>
              <a:cxnSpLocks noChangeShapeType="1"/>
              <a:stCxn id="13" idx="1"/>
              <a:endCxn id="12" idx="3"/>
            </p:cNvCxnSpPr>
            <p:nvPr/>
          </p:nvCxnSpPr>
          <p:spPr bwMode="auto">
            <a:xfrm flipH="1">
              <a:off x="5029945" y="3638252"/>
              <a:ext cx="641964" cy="879"/>
            </a:xfrm>
            <a:prstGeom prst="straightConnector1">
              <a:avLst/>
            </a:prstGeom>
            <a:noFill/>
            <a:ln w="38100" algn="ctr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16" name="TextBox 408"/>
            <p:cNvSpPr txBox="1">
              <a:spLocks noChangeArrowheads="1"/>
            </p:cNvSpPr>
            <p:nvPr/>
          </p:nvSpPr>
          <p:spPr bwMode="auto">
            <a:xfrm>
              <a:off x="2528642" y="3512812"/>
              <a:ext cx="1111254" cy="249492"/>
            </a:xfrm>
            <a:prstGeom prst="rect">
              <a:avLst/>
            </a:prstGeom>
            <a:solidFill>
              <a:srgbClr val="00008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square" lIns="0" tIns="0" rIns="0" bIns="36000" anchor="ctr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>
                <a:lnSpc>
                  <a:spcPct val="130000"/>
                </a:lnSpc>
                <a:defRPr/>
              </a:pPr>
              <a:r>
                <a:rPr lang="en-US" altLang="ko-KR" sz="1000" b="1" dirty="0">
                  <a:solidFill>
                    <a:schemeClr val="bg1"/>
                  </a:solidFill>
                  <a:latin typeface="굴림" pitchFamily="50" charset="-127"/>
                  <a:ea typeface="굴림" pitchFamily="50" charset="-127"/>
                </a:rPr>
                <a:t>Reject Marking</a:t>
              </a:r>
              <a:endParaRPr lang="ko-KR" altLang="en-US" sz="1000" b="1" dirty="0">
                <a:solidFill>
                  <a:schemeClr val="bg1"/>
                </a:solidFill>
                <a:latin typeface="굴림" pitchFamily="50" charset="-127"/>
                <a:ea typeface="굴림" pitchFamily="50" charset="-127"/>
              </a:endParaRPr>
            </a:p>
          </p:txBody>
        </p:sp>
        <p:cxnSp>
          <p:nvCxnSpPr>
            <p:cNvPr id="17" name="직선 화살표 연결선 16"/>
            <p:cNvCxnSpPr>
              <a:cxnSpLocks noChangeShapeType="1"/>
              <a:stCxn id="16" idx="1"/>
              <a:endCxn id="11" idx="3"/>
            </p:cNvCxnSpPr>
            <p:nvPr/>
          </p:nvCxnSpPr>
          <p:spPr bwMode="auto">
            <a:xfrm flipH="1" flipV="1">
              <a:off x="2105601" y="3632297"/>
              <a:ext cx="423041" cy="5261"/>
            </a:xfrm>
            <a:prstGeom prst="straightConnector1">
              <a:avLst/>
            </a:prstGeom>
            <a:noFill/>
            <a:ln w="38100" algn="ctr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8" name="직선 화살표 연결선 17"/>
            <p:cNvCxnSpPr>
              <a:cxnSpLocks noChangeShapeType="1"/>
              <a:stCxn id="12" idx="1"/>
              <a:endCxn id="16" idx="3"/>
            </p:cNvCxnSpPr>
            <p:nvPr/>
          </p:nvCxnSpPr>
          <p:spPr bwMode="auto">
            <a:xfrm flipH="1" flipV="1">
              <a:off x="3639896" y="3637558"/>
              <a:ext cx="641963" cy="1573"/>
            </a:xfrm>
            <a:prstGeom prst="straightConnector1">
              <a:avLst/>
            </a:prstGeom>
            <a:noFill/>
            <a:ln w="38100" algn="ctr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19" name="TextBox 408"/>
            <p:cNvSpPr txBox="1">
              <a:spLocks noChangeArrowheads="1"/>
            </p:cNvSpPr>
            <p:nvPr/>
          </p:nvSpPr>
          <p:spPr bwMode="auto">
            <a:xfrm>
              <a:off x="7020586" y="3523164"/>
              <a:ext cx="749905" cy="236406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square" lIns="0" tIns="0" rIns="0" bIns="36000" anchor="ctr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>
                <a:lnSpc>
                  <a:spcPct val="130000"/>
                </a:lnSpc>
                <a:defRPr/>
              </a:pPr>
              <a:r>
                <a:rPr lang="en-US" altLang="ko-KR" sz="1000" b="1" dirty="0" smtClean="0">
                  <a:solidFill>
                    <a:schemeClr val="bg1"/>
                  </a:solidFill>
                  <a:latin typeface="굴림" pitchFamily="50" charset="-127"/>
                  <a:ea typeface="굴림" pitchFamily="50" charset="-127"/>
                </a:rPr>
                <a:t>2D </a:t>
              </a:r>
              <a:r>
                <a:rPr lang="ko-KR" altLang="en-US" sz="1000" b="1" dirty="0" smtClean="0">
                  <a:solidFill>
                    <a:schemeClr val="bg1"/>
                  </a:solidFill>
                  <a:latin typeface="굴림" pitchFamily="50" charset="-127"/>
                  <a:ea typeface="굴림" pitchFamily="50" charset="-127"/>
                </a:rPr>
                <a:t>바코드</a:t>
              </a:r>
              <a:endParaRPr lang="ko-KR" altLang="en-US" sz="1000" b="1" dirty="0">
                <a:solidFill>
                  <a:schemeClr val="bg1"/>
                </a:solidFill>
                <a:latin typeface="굴림" pitchFamily="50" charset="-127"/>
                <a:ea typeface="굴림" pitchFamily="50" charset="-127"/>
              </a:endParaRPr>
            </a:p>
          </p:txBody>
        </p:sp>
        <p:cxnSp>
          <p:nvCxnSpPr>
            <p:cNvPr id="20" name="직선 화살표 연결선 19"/>
            <p:cNvCxnSpPr>
              <a:cxnSpLocks noChangeShapeType="1"/>
              <a:stCxn id="10" idx="1"/>
              <a:endCxn id="19" idx="3"/>
            </p:cNvCxnSpPr>
            <p:nvPr/>
          </p:nvCxnSpPr>
          <p:spPr bwMode="auto">
            <a:xfrm flipH="1" flipV="1">
              <a:off x="7770491" y="3641367"/>
              <a:ext cx="600591" cy="4849"/>
            </a:xfrm>
            <a:prstGeom prst="straightConnector1">
              <a:avLst/>
            </a:prstGeom>
            <a:noFill/>
            <a:ln w="38100" algn="ctr">
              <a:solidFill>
                <a:schemeClr val="tx1"/>
              </a:solidFill>
              <a:round/>
              <a:headEnd/>
              <a:tailEnd type="triangle" w="med" len="med"/>
            </a:ln>
          </p:spPr>
        </p:cxnSp>
      </p:grpSp>
      <p:pic>
        <p:nvPicPr>
          <p:cNvPr id="21" name="그림 20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66" b="98885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790468" y="4282850"/>
            <a:ext cx="1963327" cy="2088000"/>
          </a:xfrm>
          <a:prstGeom prst="rect">
            <a:avLst/>
          </a:prstGeom>
        </p:spPr>
      </p:pic>
      <p:cxnSp>
        <p:nvCxnSpPr>
          <p:cNvPr id="22" name="직선 화살표 연결선 21"/>
          <p:cNvCxnSpPr/>
          <p:nvPr/>
        </p:nvCxnSpPr>
        <p:spPr>
          <a:xfrm>
            <a:off x="873123" y="1218712"/>
            <a:ext cx="8494817" cy="0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 flipV="1">
            <a:off x="883283" y="1147592"/>
            <a:ext cx="0" cy="4064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 flipV="1">
            <a:off x="9367940" y="1147592"/>
            <a:ext cx="0" cy="4064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2965045" y="898183"/>
            <a:ext cx="504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7,580 + </a:t>
            </a:r>
            <a:r>
              <a:rPr lang="en-US" altLang="ko-KR" sz="1400" dirty="0" smtClean="0">
                <a:solidFill>
                  <a:srgbClr val="0000FF"/>
                </a:solidFill>
              </a:rPr>
              <a:t>1,400(2D</a:t>
            </a:r>
            <a:r>
              <a:rPr lang="ko-KR" altLang="en-US" sz="1400" dirty="0" smtClean="0">
                <a:solidFill>
                  <a:srgbClr val="0000FF"/>
                </a:solidFill>
              </a:rPr>
              <a:t>바코드</a:t>
            </a:r>
            <a:r>
              <a:rPr lang="en-US" altLang="ko-KR" sz="1400" dirty="0" smtClean="0">
                <a:solidFill>
                  <a:srgbClr val="0000FF"/>
                </a:solidFill>
              </a:rPr>
              <a:t>) </a:t>
            </a:r>
            <a:r>
              <a:rPr lang="en-US" altLang="ko-KR" sz="1400" dirty="0" smtClean="0"/>
              <a:t>+ </a:t>
            </a:r>
            <a:r>
              <a:rPr lang="en-US" altLang="ko-KR" sz="1400" dirty="0" smtClean="0">
                <a:solidFill>
                  <a:srgbClr val="0000FF"/>
                </a:solidFill>
              </a:rPr>
              <a:t>200(</a:t>
            </a:r>
            <a:r>
              <a:rPr lang="ko-KR" altLang="en-US" sz="1400" dirty="0" smtClean="0">
                <a:solidFill>
                  <a:srgbClr val="0000FF"/>
                </a:solidFill>
              </a:rPr>
              <a:t>초음파세척기</a:t>
            </a:r>
            <a:r>
              <a:rPr lang="en-US" altLang="ko-KR" sz="1400" dirty="0" smtClean="0">
                <a:solidFill>
                  <a:srgbClr val="0000FF"/>
                </a:solidFill>
              </a:rPr>
              <a:t>) </a:t>
            </a:r>
            <a:r>
              <a:rPr lang="en-US" altLang="ko-KR" sz="1400" dirty="0" smtClean="0">
                <a:solidFill>
                  <a:srgbClr val="FF0000"/>
                </a:solidFill>
              </a:rPr>
              <a:t>= 9,180mm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347" b="98114" l="1789" r="98211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3201" y="1299714"/>
            <a:ext cx="1707634" cy="2160000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393" b="100000" l="0" r="98361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21244" y="1332746"/>
            <a:ext cx="1751624" cy="2088000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2644" b="98017" l="4333" r="97054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53293" y="4309677"/>
            <a:ext cx="1674940" cy="2196000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0" b="100000" l="1093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28008" y="4351932"/>
            <a:ext cx="1751619" cy="2088000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3394" b="96456" l="1321" r="97866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832741" y="4271033"/>
            <a:ext cx="1629611" cy="2196000"/>
          </a:xfrm>
          <a:prstGeom prst="rect">
            <a:avLst/>
          </a:prstGeom>
        </p:spPr>
      </p:pic>
      <p:grpSp>
        <p:nvGrpSpPr>
          <p:cNvPr id="31" name="그룹 30"/>
          <p:cNvGrpSpPr/>
          <p:nvPr/>
        </p:nvGrpSpPr>
        <p:grpSpPr>
          <a:xfrm>
            <a:off x="9482691" y="909808"/>
            <a:ext cx="2295523" cy="2408246"/>
            <a:chOff x="9325675" y="909808"/>
            <a:chExt cx="2295523" cy="2408246"/>
          </a:xfrm>
        </p:grpSpPr>
        <p:pic>
          <p:nvPicPr>
            <p:cNvPr id="32" name="그림 31"/>
            <p:cNvPicPr>
              <a:picLocks noChangeAspect="1"/>
            </p:cNvPicPr>
            <p:nvPr/>
          </p:nvPicPr>
          <p:blipFill>
            <a:blip r:embed="rId18">
              <a:extLst>
                <a:ext uri="{BEBA8EAE-BF5A-486C-A8C5-ECC9F3942E4B}">
                  <a14:imgProps xmlns:a14="http://schemas.microsoft.com/office/drawing/2010/main">
                    <a14:imgLayer r:embed="rId19">
                      <a14:imgEffect>
                        <a14:backgroundRemoval t="0" b="99409" l="0" r="98325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691722" y="1266054"/>
              <a:ext cx="1929476" cy="2052000"/>
            </a:xfrm>
            <a:prstGeom prst="rect">
              <a:avLst/>
            </a:prstGeom>
          </p:spPr>
        </p:pic>
        <p:cxnSp>
          <p:nvCxnSpPr>
            <p:cNvPr id="33" name="직선 연결선 32"/>
            <p:cNvCxnSpPr/>
            <p:nvPr/>
          </p:nvCxnSpPr>
          <p:spPr>
            <a:xfrm flipV="1">
              <a:off x="9959042" y="1128685"/>
              <a:ext cx="0" cy="396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/>
            <p:cNvCxnSpPr/>
            <p:nvPr/>
          </p:nvCxnSpPr>
          <p:spPr>
            <a:xfrm flipV="1">
              <a:off x="11521142" y="1136305"/>
              <a:ext cx="0" cy="396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화살표 연결선 34"/>
            <p:cNvCxnSpPr/>
            <p:nvPr/>
          </p:nvCxnSpPr>
          <p:spPr>
            <a:xfrm>
              <a:off x="9961765" y="1217585"/>
              <a:ext cx="1559377" cy="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/>
            <p:cNvSpPr txBox="1"/>
            <p:nvPr/>
          </p:nvSpPr>
          <p:spPr>
            <a:xfrm>
              <a:off x="10226364" y="909808"/>
              <a:ext cx="100461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 smtClean="0">
                  <a:solidFill>
                    <a:srgbClr val="FF0000"/>
                  </a:solidFill>
                </a:rPr>
                <a:t>1,790mm</a:t>
              </a:r>
              <a:endParaRPr lang="ko-KR" altLang="en-US" sz="1400" dirty="0">
                <a:solidFill>
                  <a:srgbClr val="FF0000"/>
                </a:solidFill>
              </a:endParaRPr>
            </a:p>
          </p:txBody>
        </p:sp>
        <p:cxnSp>
          <p:nvCxnSpPr>
            <p:cNvPr id="37" name="직선 연결선 36"/>
            <p:cNvCxnSpPr/>
            <p:nvPr/>
          </p:nvCxnSpPr>
          <p:spPr>
            <a:xfrm flipH="1">
              <a:off x="9498485" y="1547543"/>
              <a:ext cx="3960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/>
            <p:cNvCxnSpPr/>
            <p:nvPr/>
          </p:nvCxnSpPr>
          <p:spPr>
            <a:xfrm flipH="1">
              <a:off x="9498485" y="3257280"/>
              <a:ext cx="3960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화살표 연결선 38"/>
            <p:cNvCxnSpPr/>
            <p:nvPr/>
          </p:nvCxnSpPr>
          <p:spPr>
            <a:xfrm>
              <a:off x="9605665" y="1532305"/>
              <a:ext cx="0" cy="1724975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/>
            <p:cNvSpPr txBox="1"/>
            <p:nvPr/>
          </p:nvSpPr>
          <p:spPr>
            <a:xfrm rot="16200000">
              <a:off x="8945901" y="2208807"/>
              <a:ext cx="10673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smtClean="0">
                  <a:solidFill>
                    <a:srgbClr val="FF0000"/>
                  </a:solidFill>
                </a:rPr>
                <a:t>1,950mm</a:t>
              </a:r>
              <a:endParaRPr lang="ko-KR" altLang="en-US" sz="1400" dirty="0">
                <a:solidFill>
                  <a:srgbClr val="FF0000"/>
                </a:solidFill>
              </a:endParaRPr>
            </a:p>
          </p:txBody>
        </p:sp>
      </p:grpSp>
      <p:pic>
        <p:nvPicPr>
          <p:cNvPr id="41" name="그림 40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5278" y="1386950"/>
            <a:ext cx="2935489" cy="1980138"/>
          </a:xfrm>
          <a:prstGeom prst="rect">
            <a:avLst/>
          </a:prstGeom>
        </p:spPr>
      </p:pic>
      <p:pic>
        <p:nvPicPr>
          <p:cNvPr id="42" name="그림 41"/>
          <p:cNvPicPr>
            <a:picLocks noChangeAspect="1"/>
          </p:cNvPicPr>
          <p:nvPr/>
        </p:nvPicPr>
        <p:blipFill>
          <a:blip r:embed="rId21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backgroundRemoval t="2090" b="99403" l="3106" r="99399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825789" y="1222292"/>
            <a:ext cx="1662340" cy="22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35574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Serial </a:t>
            </a:r>
            <a:r>
              <a:rPr lang="ko-KR" altLang="en-US" b="1" dirty="0" smtClean="0"/>
              <a:t>통신</a:t>
            </a:r>
            <a:r>
              <a:rPr lang="en-US" altLang="ko-KR" b="1" dirty="0" smtClean="0"/>
              <a:t>(</a:t>
            </a:r>
            <a:r>
              <a:rPr lang="en-US" altLang="ko-KR" dirty="0"/>
              <a:t>Recommended </a:t>
            </a:r>
            <a:r>
              <a:rPr lang="en-US" altLang="ko-KR" dirty="0" smtClean="0"/>
              <a:t>Standard)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838200" y="1690688"/>
            <a:ext cx="26532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666767"/>
                </a:solidFill>
                <a:latin typeface="sohne"/>
              </a:rPr>
              <a:t>RS232</a:t>
            </a:r>
            <a:r>
              <a:rPr lang="ko-KR" altLang="en-US" dirty="0">
                <a:solidFill>
                  <a:srgbClr val="666767"/>
                </a:solidFill>
                <a:latin typeface="sohne"/>
              </a:rPr>
              <a:t>통신 프레임 구조</a:t>
            </a:r>
            <a:endParaRPr lang="ko-KR" altLang="en-US" dirty="0"/>
          </a:p>
        </p:txBody>
      </p:sp>
      <p:pic>
        <p:nvPicPr>
          <p:cNvPr id="5122" name="Picture 2" descr="https://miro.medium.com/v2/resize:fit:700/1*LSJLTpo2JBHX3KwCDg2BDg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1555" y="2276806"/>
            <a:ext cx="8888889" cy="609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1651555" y="3016251"/>
            <a:ext cx="939343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rgbClr val="3A3B3B"/>
                </a:solidFill>
                <a:latin typeface="source-serif-pro"/>
              </a:rPr>
              <a:t>COMPORT: </a:t>
            </a:r>
            <a:r>
              <a:rPr lang="ko-KR" altLang="en-US" sz="1200" dirty="0">
                <a:solidFill>
                  <a:srgbClr val="3A3B3B"/>
                </a:solidFill>
                <a:latin typeface="source-serif-pro"/>
              </a:rPr>
              <a:t>하드웨어에 할당된 </a:t>
            </a:r>
            <a:r>
              <a:rPr lang="en-US" altLang="ko-KR" sz="1200" dirty="0">
                <a:solidFill>
                  <a:srgbClr val="3A3B3B"/>
                </a:solidFill>
                <a:latin typeface="source-serif-pro"/>
              </a:rPr>
              <a:t>COMPORT.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rgbClr val="3A3B3B"/>
                </a:solidFill>
                <a:latin typeface="source-serif-pro"/>
              </a:rPr>
              <a:t>DATA BIT: </a:t>
            </a:r>
            <a:r>
              <a:rPr lang="ko-KR" altLang="en-US" sz="1200" dirty="0">
                <a:solidFill>
                  <a:srgbClr val="3A3B3B"/>
                </a:solidFill>
                <a:latin typeface="source-serif-pro"/>
              </a:rPr>
              <a:t>시리얼통신으로 데이터를 전송할 </a:t>
            </a:r>
            <a:r>
              <a:rPr lang="en-US" altLang="ko-KR" sz="1200" dirty="0">
                <a:solidFill>
                  <a:srgbClr val="3A3B3B"/>
                </a:solidFill>
                <a:latin typeface="source-serif-pro"/>
              </a:rPr>
              <a:t>BIT</a:t>
            </a:r>
            <a:r>
              <a:rPr lang="ko-KR" altLang="en-US" sz="1200" dirty="0">
                <a:solidFill>
                  <a:srgbClr val="3A3B3B"/>
                </a:solidFill>
                <a:latin typeface="source-serif-pro"/>
              </a:rPr>
              <a:t>의 개수</a:t>
            </a:r>
            <a:r>
              <a:rPr lang="en-US" altLang="ko-KR" sz="1200" dirty="0">
                <a:solidFill>
                  <a:srgbClr val="3A3B3B"/>
                </a:solidFill>
                <a:latin typeface="source-serif-pro"/>
              </a:rPr>
              <a:t>. (8</a:t>
            </a:r>
            <a:r>
              <a:rPr lang="ko-KR" altLang="en-US" sz="1200" dirty="0">
                <a:solidFill>
                  <a:srgbClr val="3A3B3B"/>
                </a:solidFill>
                <a:latin typeface="source-serif-pro"/>
              </a:rPr>
              <a:t>이 대중적</a:t>
            </a:r>
            <a:r>
              <a:rPr lang="en-US" altLang="ko-KR" sz="1200" dirty="0">
                <a:solidFill>
                  <a:srgbClr val="3A3B3B"/>
                </a:solidFill>
                <a:latin typeface="source-serif-pro"/>
              </a:rPr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rgbClr val="3A3B3B"/>
                </a:solidFill>
                <a:latin typeface="source-serif-pro"/>
              </a:rPr>
              <a:t>PARITY BIT: </a:t>
            </a:r>
            <a:r>
              <a:rPr lang="ko-KR" altLang="en-US" sz="1200" dirty="0">
                <a:solidFill>
                  <a:srgbClr val="3A3B3B"/>
                </a:solidFill>
                <a:latin typeface="source-serif-pro"/>
              </a:rPr>
              <a:t>비트의 합으로 데이터의 오류 검사 비트</a:t>
            </a:r>
            <a:r>
              <a:rPr lang="en-US" altLang="ko-KR" sz="1200" dirty="0">
                <a:solidFill>
                  <a:srgbClr val="3A3B3B"/>
                </a:solidFill>
                <a:latin typeface="source-serif-pro"/>
              </a:rPr>
              <a:t>. (CRC </a:t>
            </a:r>
            <a:r>
              <a:rPr lang="ko-KR" altLang="en-US" sz="1200" dirty="0">
                <a:solidFill>
                  <a:srgbClr val="3A3B3B"/>
                </a:solidFill>
                <a:latin typeface="source-serif-pro"/>
              </a:rPr>
              <a:t>검사로 대체</a:t>
            </a:r>
            <a:r>
              <a:rPr lang="en-US" altLang="ko-KR" sz="1200" dirty="0">
                <a:solidFill>
                  <a:srgbClr val="3A3B3B"/>
                </a:solidFill>
                <a:latin typeface="source-serif-pro"/>
              </a:rPr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rgbClr val="3A3B3B"/>
                </a:solidFill>
                <a:latin typeface="source-serif-pro"/>
              </a:rPr>
              <a:t>STOP BIT: STOP</a:t>
            </a:r>
            <a:r>
              <a:rPr lang="ko-KR" altLang="en-US" sz="1200" dirty="0">
                <a:solidFill>
                  <a:srgbClr val="3A3B3B"/>
                </a:solidFill>
                <a:latin typeface="source-serif-pro"/>
              </a:rPr>
              <a:t>비트의 개수</a:t>
            </a:r>
            <a:r>
              <a:rPr lang="en-US" altLang="ko-KR" sz="1200" dirty="0">
                <a:solidFill>
                  <a:srgbClr val="3A3B3B"/>
                </a:solidFill>
                <a:latin typeface="source-serif-pro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rgbClr val="3A3B3B"/>
                </a:solidFill>
                <a:latin typeface="source-serif-pro"/>
              </a:rPr>
              <a:t>RTS(Request to pin)</a:t>
            </a:r>
            <a:r>
              <a:rPr lang="ko-KR" altLang="en-US" sz="1200" dirty="0">
                <a:solidFill>
                  <a:srgbClr val="3A3B3B"/>
                </a:solidFill>
                <a:latin typeface="source-serif-pro"/>
              </a:rPr>
              <a:t>핀과 </a:t>
            </a:r>
            <a:r>
              <a:rPr lang="en-US" altLang="ko-KR" sz="1200" dirty="0">
                <a:solidFill>
                  <a:srgbClr val="3A3B3B"/>
                </a:solidFill>
                <a:latin typeface="source-serif-pro"/>
              </a:rPr>
              <a:t>CTS(Clear to Send)</a:t>
            </a:r>
            <a:r>
              <a:rPr lang="ko-KR" altLang="en-US" sz="1200" dirty="0">
                <a:solidFill>
                  <a:srgbClr val="3A3B3B"/>
                </a:solidFill>
                <a:latin typeface="source-serif-pro"/>
              </a:rPr>
              <a:t>핀</a:t>
            </a:r>
            <a:r>
              <a:rPr lang="en-US" altLang="ko-KR" sz="1200" dirty="0">
                <a:solidFill>
                  <a:srgbClr val="3A3B3B"/>
                </a:solidFill>
                <a:latin typeface="source-serif-pro"/>
              </a:rPr>
              <a:t>: </a:t>
            </a:r>
            <a:r>
              <a:rPr lang="ko-KR" altLang="en-US" sz="1200" dirty="0">
                <a:solidFill>
                  <a:srgbClr val="3A3B3B"/>
                </a:solidFill>
                <a:latin typeface="source-serif-pro"/>
              </a:rPr>
              <a:t>데이터부하가 많아 질 경우 </a:t>
            </a:r>
            <a:r>
              <a:rPr lang="ko-KR" altLang="en-US" sz="1200" dirty="0" err="1">
                <a:solidFill>
                  <a:srgbClr val="3A3B3B"/>
                </a:solidFill>
                <a:latin typeface="source-serif-pro"/>
              </a:rPr>
              <a:t>송신측에서</a:t>
            </a:r>
            <a:r>
              <a:rPr lang="ko-KR" altLang="en-US" sz="1200" dirty="0">
                <a:solidFill>
                  <a:srgbClr val="3A3B3B"/>
                </a:solidFill>
                <a:latin typeface="source-serif-pro"/>
              </a:rPr>
              <a:t> 보내는 데이터의 흐름을 제한하기 위해 사용</a:t>
            </a:r>
            <a:r>
              <a:rPr lang="en-US" altLang="ko-KR" sz="1200" dirty="0">
                <a:solidFill>
                  <a:srgbClr val="3A3B3B"/>
                </a:solidFill>
                <a:latin typeface="source-serif-pro"/>
              </a:rPr>
              <a:t>.</a:t>
            </a:r>
            <a:endParaRPr lang="en-US" altLang="ko-KR" sz="1200" b="0" i="0" dirty="0">
              <a:solidFill>
                <a:srgbClr val="3A3B3B"/>
              </a:solidFill>
              <a:effectLst/>
              <a:latin typeface="source-serif-pro"/>
            </a:endParaRPr>
          </a:p>
        </p:txBody>
      </p:sp>
    </p:spTree>
    <p:extLst>
      <p:ext uri="{BB962C8B-B14F-4D97-AF65-F5344CB8AC3E}">
        <p14:creationId xmlns:p14="http://schemas.microsoft.com/office/powerpoint/2010/main" val="2114640171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Serial </a:t>
            </a:r>
            <a:r>
              <a:rPr lang="ko-KR" altLang="en-US" b="1" dirty="0" smtClean="0"/>
              <a:t>통신</a:t>
            </a:r>
            <a:r>
              <a:rPr lang="en-US" altLang="ko-KR" b="1" dirty="0" smtClean="0"/>
              <a:t>(</a:t>
            </a:r>
            <a:r>
              <a:rPr lang="en-US" altLang="ko-KR" dirty="0"/>
              <a:t>Recommended </a:t>
            </a:r>
            <a:r>
              <a:rPr lang="en-US" altLang="ko-KR" dirty="0" smtClean="0"/>
              <a:t>Standard)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838200" y="1690688"/>
            <a:ext cx="2797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RS-485</a:t>
            </a:r>
            <a:r>
              <a:rPr lang="ko-KR" altLang="en-US" dirty="0"/>
              <a:t>의 최대 통신거리</a:t>
            </a:r>
          </a:p>
        </p:txBody>
      </p:sp>
      <p:pic>
        <p:nvPicPr>
          <p:cNvPr id="6146" name="Picture 2" descr="https://blog.kakaocdn.net/dn/bqatIW/btropmGh7of/inRp00hT97YJtovzb63Cnk/img.gif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133045"/>
            <a:ext cx="4191000" cy="2505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ttps://blog.kakaocdn.net/dn/blzfWt/btrHZUxWVEj/kYAc3Z7tafnfMI1HekKpY0/im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9785" y="2359586"/>
            <a:ext cx="3323783" cy="2278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838200" y="5080477"/>
            <a:ext cx="4106779" cy="1169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10Mbps 속도일 때 최대 통신거리는 약 40ft (12m)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1Mbps 속도일 때 최대 통신거리는 약 400ft (120m)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200kbps 속도일 때 최대 통신거리는 약 2000ft (600m)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100kbps 속도일 때 최대 통신거리는 약 4000ft (1200m)</a:t>
            </a:r>
            <a:endParaRPr kumimoji="0" lang="ko-KR" altLang="ko-KR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78575969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Serial </a:t>
            </a:r>
            <a:r>
              <a:rPr lang="ko-KR" altLang="en-US" b="1" dirty="0" smtClean="0"/>
              <a:t>통신</a:t>
            </a:r>
            <a:r>
              <a:rPr lang="en-US" altLang="ko-KR" b="1" dirty="0" smtClean="0"/>
              <a:t>(</a:t>
            </a:r>
            <a:r>
              <a:rPr lang="en-US" altLang="ko-KR" dirty="0"/>
              <a:t>Recommended </a:t>
            </a:r>
            <a:r>
              <a:rPr lang="en-US" altLang="ko-KR" dirty="0" smtClean="0"/>
              <a:t>Standard)</a:t>
            </a:r>
            <a:endParaRPr lang="ko-KR" altLang="en-US" dirty="0"/>
          </a:p>
        </p:txBody>
      </p:sp>
      <p:pic>
        <p:nvPicPr>
          <p:cNvPr id="6" name="내용 개체 틀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44316" y="2204035"/>
            <a:ext cx="4619476" cy="174232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38200" y="1690688"/>
            <a:ext cx="2157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MAX232 </a:t>
            </a:r>
            <a:r>
              <a:rPr lang="ko-KR" altLang="en-US" dirty="0" smtClean="0"/>
              <a:t>연결회로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9060" y="2204035"/>
            <a:ext cx="4644740" cy="3617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37489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Serial </a:t>
            </a:r>
            <a:r>
              <a:rPr lang="ko-KR" altLang="en-US" b="1" dirty="0" smtClean="0"/>
              <a:t>통신</a:t>
            </a:r>
            <a:r>
              <a:rPr lang="en-US" altLang="ko-KR" b="1" dirty="0" smtClean="0"/>
              <a:t>(</a:t>
            </a:r>
            <a:r>
              <a:rPr lang="en-US" altLang="ko-KR" dirty="0"/>
              <a:t>Recommended </a:t>
            </a:r>
            <a:r>
              <a:rPr lang="en-US" altLang="ko-KR" dirty="0" smtClean="0"/>
              <a:t>Standard)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85788" y="2060020"/>
            <a:ext cx="3574130" cy="435133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8200" y="1690688"/>
            <a:ext cx="2534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RS485 </a:t>
            </a:r>
            <a:r>
              <a:rPr lang="ko-KR" altLang="en-US" dirty="0" smtClean="0"/>
              <a:t>통신망의 구성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518484" y="2566737"/>
            <a:ext cx="60639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통신선                </a:t>
            </a:r>
            <a:r>
              <a:rPr lang="en-US" altLang="ko-KR" sz="1200" dirty="0" smtClean="0"/>
              <a:t>: </a:t>
            </a:r>
            <a:r>
              <a:rPr lang="en-US" altLang="ko-KR" sz="1200" dirty="0" smtClean="0">
                <a:solidFill>
                  <a:srgbClr val="FF0000"/>
                </a:solidFill>
              </a:rPr>
              <a:t>Twisted Pair</a:t>
            </a:r>
            <a:r>
              <a:rPr lang="ko-KR" altLang="en-US" sz="1200" dirty="0" smtClean="0"/>
              <a:t>선 사용</a:t>
            </a:r>
            <a:endParaRPr lang="en-US" altLang="ko-KR" sz="1200" dirty="0" smtClean="0"/>
          </a:p>
          <a:p>
            <a:r>
              <a:rPr lang="ko-KR" altLang="en-US" sz="1200" dirty="0" smtClean="0"/>
              <a:t>통신선의 </a:t>
            </a:r>
            <a:r>
              <a:rPr lang="ko-KR" altLang="en-US" sz="1200" dirty="0" err="1" smtClean="0"/>
              <a:t>임피던스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</a:t>
            </a:r>
            <a:r>
              <a:rPr lang="ko-KR" altLang="en-US" sz="1200" dirty="0" smtClean="0">
                <a:solidFill>
                  <a:srgbClr val="FF0000"/>
                </a:solidFill>
              </a:rPr>
              <a:t>약 </a:t>
            </a:r>
            <a:r>
              <a:rPr lang="en-US" altLang="ko-KR" sz="1200" dirty="0" smtClean="0">
                <a:solidFill>
                  <a:srgbClr val="FF0000"/>
                </a:solidFill>
              </a:rPr>
              <a:t>120 Ohm</a:t>
            </a:r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                       </a:t>
            </a:r>
            <a:r>
              <a:rPr lang="en-US" altLang="ko-KR" sz="1200" b="1" dirty="0" smtClean="0">
                <a:solidFill>
                  <a:srgbClr val="FF0000"/>
                </a:solidFill>
              </a:rPr>
              <a:t>Master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에서 가장 먼 </a:t>
            </a:r>
            <a:r>
              <a:rPr lang="en-US" altLang="ko-KR" sz="1200" b="1" dirty="0" smtClean="0">
                <a:solidFill>
                  <a:srgbClr val="FF0000"/>
                </a:solidFill>
              </a:rPr>
              <a:t>Node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에 </a:t>
            </a:r>
            <a:r>
              <a:rPr lang="en-US" altLang="ko-KR" sz="1200" b="1" dirty="0" smtClean="0">
                <a:solidFill>
                  <a:srgbClr val="FF0000"/>
                </a:solidFill>
              </a:rPr>
              <a:t>Termination 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저항 </a:t>
            </a:r>
            <a:r>
              <a:rPr lang="en-US" altLang="ko-KR" sz="1200" b="1" dirty="0" smtClean="0">
                <a:solidFill>
                  <a:srgbClr val="FF0000"/>
                </a:solidFill>
              </a:rPr>
              <a:t>120 Ohm 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설치</a:t>
            </a:r>
            <a:endParaRPr lang="en-US" altLang="ko-KR" sz="1200" b="1" dirty="0" smtClean="0">
              <a:solidFill>
                <a:srgbClr val="FF0000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840455" y="2319087"/>
            <a:ext cx="532398" cy="98658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021429" y="5648325"/>
            <a:ext cx="883821" cy="68630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62322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Serial </a:t>
            </a:r>
            <a:r>
              <a:rPr lang="ko-KR" altLang="en-US" b="1" dirty="0" smtClean="0"/>
              <a:t>통신</a:t>
            </a:r>
            <a:r>
              <a:rPr lang="en-US" altLang="ko-KR" b="1" dirty="0" smtClean="0"/>
              <a:t>(</a:t>
            </a:r>
            <a:r>
              <a:rPr lang="en-US" altLang="ko-KR" dirty="0"/>
              <a:t>Recommended </a:t>
            </a:r>
            <a:r>
              <a:rPr lang="en-US" altLang="ko-KR" dirty="0" smtClean="0"/>
              <a:t>Standard)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85788" y="2060020"/>
            <a:ext cx="3574130" cy="435133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8200" y="1690688"/>
            <a:ext cx="2534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RS485 </a:t>
            </a:r>
            <a:r>
              <a:rPr lang="ko-KR" altLang="en-US" dirty="0" smtClean="0"/>
              <a:t>통신망의 구성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518484" y="2566737"/>
            <a:ext cx="60639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통신선                </a:t>
            </a:r>
            <a:r>
              <a:rPr lang="en-US" altLang="ko-KR" sz="1200" dirty="0" smtClean="0"/>
              <a:t>: </a:t>
            </a:r>
            <a:r>
              <a:rPr lang="en-US" altLang="ko-KR" sz="1200" dirty="0" smtClean="0">
                <a:solidFill>
                  <a:srgbClr val="FF0000"/>
                </a:solidFill>
              </a:rPr>
              <a:t>Twisted Pair</a:t>
            </a:r>
            <a:r>
              <a:rPr lang="ko-KR" altLang="en-US" sz="1200" dirty="0" smtClean="0"/>
              <a:t>선 사용</a:t>
            </a:r>
            <a:endParaRPr lang="en-US" altLang="ko-KR" sz="1200" dirty="0" smtClean="0"/>
          </a:p>
          <a:p>
            <a:r>
              <a:rPr lang="ko-KR" altLang="en-US" sz="1200" dirty="0" smtClean="0"/>
              <a:t>통신선의 </a:t>
            </a:r>
            <a:r>
              <a:rPr lang="ko-KR" altLang="en-US" sz="1200" dirty="0" err="1" smtClean="0"/>
              <a:t>임피던스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</a:t>
            </a:r>
            <a:r>
              <a:rPr lang="ko-KR" altLang="en-US" sz="1200" dirty="0" smtClean="0">
                <a:solidFill>
                  <a:srgbClr val="FF0000"/>
                </a:solidFill>
              </a:rPr>
              <a:t>약 </a:t>
            </a:r>
            <a:r>
              <a:rPr lang="en-US" altLang="ko-KR" sz="1200" dirty="0" smtClean="0">
                <a:solidFill>
                  <a:srgbClr val="FF0000"/>
                </a:solidFill>
              </a:rPr>
              <a:t>120 Ohm</a:t>
            </a:r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                       </a:t>
            </a:r>
            <a:r>
              <a:rPr lang="en-US" altLang="ko-KR" sz="1200" b="1" dirty="0" smtClean="0">
                <a:solidFill>
                  <a:srgbClr val="FF0000"/>
                </a:solidFill>
              </a:rPr>
              <a:t>Master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에서 가장 먼 </a:t>
            </a:r>
            <a:r>
              <a:rPr lang="en-US" altLang="ko-KR" sz="1200" b="1" dirty="0" smtClean="0">
                <a:solidFill>
                  <a:srgbClr val="FF0000"/>
                </a:solidFill>
              </a:rPr>
              <a:t>Node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에 </a:t>
            </a:r>
            <a:r>
              <a:rPr lang="en-US" altLang="ko-KR" sz="1200" b="1" dirty="0" smtClean="0">
                <a:solidFill>
                  <a:srgbClr val="FF0000"/>
                </a:solidFill>
              </a:rPr>
              <a:t>Termination 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저항 </a:t>
            </a:r>
            <a:r>
              <a:rPr lang="en-US" altLang="ko-KR" sz="1200" b="1" dirty="0" smtClean="0">
                <a:solidFill>
                  <a:srgbClr val="FF0000"/>
                </a:solidFill>
              </a:rPr>
              <a:t>120 Ohm 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설치</a:t>
            </a:r>
            <a:endParaRPr lang="en-US" altLang="ko-KR" sz="1200" b="1" dirty="0" smtClean="0">
              <a:solidFill>
                <a:srgbClr val="FF0000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840455" y="2319087"/>
            <a:ext cx="532398" cy="98658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021429" y="5648325"/>
            <a:ext cx="883821" cy="68630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127626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 err="1" smtClean="0"/>
              <a:t>6Layer</a:t>
            </a:r>
            <a:r>
              <a:rPr lang="en-US" altLang="ko-KR" smtClean="0"/>
              <a:t> Feeding </a:t>
            </a:r>
            <a:r>
              <a:rPr lang="en-US" altLang="ko-KR" dirty="0" smtClean="0"/>
              <a:t>Sequence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4837441" y="2536910"/>
            <a:ext cx="1105415" cy="939426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chemeClr val="tx1"/>
                </a:solidFill>
              </a:rPr>
              <a:t>AOI-</a:t>
            </a:r>
            <a:r>
              <a:rPr lang="ko-KR" altLang="en-US" smtClean="0">
                <a:solidFill>
                  <a:schemeClr val="tx1"/>
                </a:solidFill>
              </a:rPr>
              <a:t>하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857620" y="2539168"/>
            <a:ext cx="1105415" cy="939426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</a:rPr>
              <a:t>P</a:t>
            </a:r>
            <a:r>
              <a:rPr lang="en-US" altLang="ko-KR" sz="1600" smtClean="0">
                <a:solidFill>
                  <a:schemeClr val="tx1"/>
                </a:solidFill>
              </a:rPr>
              <a:t>unching</a:t>
            </a:r>
            <a:endParaRPr lang="ko-KR" altLang="en-US" sz="160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0797083" y="2527760"/>
            <a:ext cx="1105415" cy="939426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chemeClr val="tx1"/>
                </a:solidFill>
              </a:rPr>
              <a:t>2D Laser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817262" y="2537927"/>
            <a:ext cx="1105415" cy="939426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chemeClr val="tx1"/>
                </a:solidFill>
              </a:rPr>
              <a:t>AOI-</a:t>
            </a:r>
            <a:r>
              <a:rPr lang="ko-KR" altLang="en-US" smtClean="0">
                <a:solidFill>
                  <a:schemeClr val="tx1"/>
                </a:solidFill>
              </a:rPr>
              <a:t>상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427680" y="3697703"/>
            <a:ext cx="17385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mtClean="0"/>
              <a:t>1. </a:t>
            </a:r>
            <a:r>
              <a:rPr lang="en-US" altLang="ko-KR" sz="1200" b="1" smtClean="0">
                <a:solidFill>
                  <a:srgbClr val="00B0F0"/>
                </a:solidFill>
              </a:rPr>
              <a:t>1shot</a:t>
            </a:r>
            <a:r>
              <a:rPr lang="ko-KR" altLang="en-US" sz="1200" smtClean="0"/>
              <a:t>씩 </a:t>
            </a:r>
            <a:r>
              <a:rPr lang="en-US" altLang="ko-KR" sz="1200" smtClean="0"/>
              <a:t>Serial </a:t>
            </a:r>
            <a:r>
              <a:rPr lang="ko-KR" altLang="en-US" sz="1200" smtClean="0"/>
              <a:t>마킹</a:t>
            </a:r>
            <a:endParaRPr lang="ko-KR" altLang="en-US" sz="1200"/>
          </a:p>
        </p:txBody>
      </p:sp>
      <p:sp>
        <p:nvSpPr>
          <p:cNvPr id="10" name="TextBox 9"/>
          <p:cNvSpPr txBox="1"/>
          <p:nvPr/>
        </p:nvSpPr>
        <p:spPr>
          <a:xfrm>
            <a:off x="9227477" y="4523924"/>
            <a:ext cx="16844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mtClean="0"/>
              <a:t>2. </a:t>
            </a:r>
            <a:r>
              <a:rPr lang="en-US" altLang="ko-KR" sz="1200" b="1" smtClean="0">
                <a:solidFill>
                  <a:srgbClr val="00B0F0"/>
                </a:solidFill>
              </a:rPr>
              <a:t>1shot</a:t>
            </a:r>
            <a:r>
              <a:rPr lang="ko-KR" altLang="en-US" sz="1200" smtClean="0"/>
              <a:t>씩 </a:t>
            </a:r>
            <a:r>
              <a:rPr lang="en-US" altLang="ko-KR" sz="1200" smtClean="0"/>
              <a:t>Feeding</a:t>
            </a:r>
            <a:endParaRPr lang="ko-KR" altLang="en-US" sz="1200"/>
          </a:p>
        </p:txBody>
      </p:sp>
      <p:sp>
        <p:nvSpPr>
          <p:cNvPr id="11" name="TextBox 10"/>
          <p:cNvSpPr txBox="1"/>
          <p:nvPr/>
        </p:nvSpPr>
        <p:spPr>
          <a:xfrm>
            <a:off x="7817262" y="3697705"/>
            <a:ext cx="16844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mtClean="0"/>
              <a:t>3. </a:t>
            </a:r>
            <a:r>
              <a:rPr lang="en-US" altLang="ko-KR" sz="1200" b="1" smtClean="0">
                <a:solidFill>
                  <a:srgbClr val="00B0F0"/>
                </a:solidFill>
              </a:rPr>
              <a:t>1shot</a:t>
            </a:r>
            <a:r>
              <a:rPr lang="ko-KR" altLang="en-US" sz="1200" smtClean="0"/>
              <a:t>씩 검사</a:t>
            </a:r>
            <a:endParaRPr lang="ko-KR" altLang="en-US" sz="1200"/>
          </a:p>
        </p:txBody>
      </p:sp>
      <p:sp>
        <p:nvSpPr>
          <p:cNvPr id="12" name="TextBox 11"/>
          <p:cNvSpPr txBox="1"/>
          <p:nvPr/>
        </p:nvSpPr>
        <p:spPr>
          <a:xfrm>
            <a:off x="6132841" y="4523923"/>
            <a:ext cx="16844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mtClean="0"/>
              <a:t>4. </a:t>
            </a:r>
            <a:r>
              <a:rPr lang="en-US" altLang="ko-KR" sz="1200" b="1" smtClean="0">
                <a:solidFill>
                  <a:srgbClr val="00B0F0"/>
                </a:solidFill>
              </a:rPr>
              <a:t>1shot</a:t>
            </a:r>
            <a:r>
              <a:rPr lang="ko-KR" altLang="en-US" sz="1200" smtClean="0"/>
              <a:t>씩 </a:t>
            </a:r>
            <a:r>
              <a:rPr lang="en-US" altLang="ko-KR" sz="1200" smtClean="0"/>
              <a:t>Feeding</a:t>
            </a:r>
            <a:endParaRPr lang="ko-KR" altLang="en-US" sz="1200"/>
          </a:p>
        </p:txBody>
      </p:sp>
      <p:sp>
        <p:nvSpPr>
          <p:cNvPr id="13" name="TextBox 12"/>
          <p:cNvSpPr txBox="1"/>
          <p:nvPr/>
        </p:nvSpPr>
        <p:spPr>
          <a:xfrm>
            <a:off x="4837441" y="3697704"/>
            <a:ext cx="16844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mtClean="0"/>
              <a:t>5. </a:t>
            </a:r>
            <a:r>
              <a:rPr lang="en-US" altLang="ko-KR" sz="1200" b="1" smtClean="0">
                <a:solidFill>
                  <a:srgbClr val="00B0F0"/>
                </a:solidFill>
              </a:rPr>
              <a:t>1shot</a:t>
            </a:r>
            <a:r>
              <a:rPr lang="ko-KR" altLang="en-US" sz="1200" smtClean="0"/>
              <a:t>씩 검사</a:t>
            </a:r>
            <a:endParaRPr lang="ko-KR" altLang="en-US" sz="1200"/>
          </a:p>
        </p:txBody>
      </p:sp>
      <p:sp>
        <p:nvSpPr>
          <p:cNvPr id="14" name="TextBox 13"/>
          <p:cNvSpPr txBox="1"/>
          <p:nvPr/>
        </p:nvSpPr>
        <p:spPr>
          <a:xfrm>
            <a:off x="2963035" y="4523923"/>
            <a:ext cx="16844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mtClean="0"/>
              <a:t>6. </a:t>
            </a:r>
            <a:r>
              <a:rPr lang="en-US" altLang="ko-KR" sz="1200" b="1" smtClean="0">
                <a:solidFill>
                  <a:srgbClr val="FF0000"/>
                </a:solidFill>
              </a:rPr>
              <a:t>2shot</a:t>
            </a:r>
            <a:r>
              <a:rPr lang="ko-KR" altLang="en-US" sz="1200" smtClean="0"/>
              <a:t>씩 </a:t>
            </a:r>
            <a:r>
              <a:rPr lang="en-US" altLang="ko-KR" sz="1200" smtClean="0"/>
              <a:t>Feeding</a:t>
            </a:r>
            <a:endParaRPr lang="ko-KR" altLang="en-US" sz="1200"/>
          </a:p>
        </p:txBody>
      </p:sp>
      <p:sp>
        <p:nvSpPr>
          <p:cNvPr id="15" name="TextBox 14"/>
          <p:cNvSpPr txBox="1"/>
          <p:nvPr/>
        </p:nvSpPr>
        <p:spPr>
          <a:xfrm>
            <a:off x="1663110" y="3697703"/>
            <a:ext cx="16844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mtClean="0"/>
              <a:t>7. </a:t>
            </a:r>
            <a:r>
              <a:rPr lang="en-US" altLang="ko-KR" sz="1200" b="1" smtClean="0">
                <a:solidFill>
                  <a:srgbClr val="FF0000"/>
                </a:solidFill>
              </a:rPr>
              <a:t>2shot</a:t>
            </a:r>
            <a:r>
              <a:rPr lang="ko-KR" altLang="en-US" sz="1200" smtClean="0"/>
              <a:t>씩 </a:t>
            </a:r>
            <a:r>
              <a:rPr lang="en-US" altLang="ko-KR" sz="1200" smtClean="0"/>
              <a:t>Marking</a:t>
            </a:r>
            <a:endParaRPr lang="ko-KR" altLang="en-US" sz="1200"/>
          </a:p>
        </p:txBody>
      </p:sp>
      <p:sp>
        <p:nvSpPr>
          <p:cNvPr id="16" name="TextBox 15"/>
          <p:cNvSpPr txBox="1"/>
          <p:nvPr/>
        </p:nvSpPr>
        <p:spPr>
          <a:xfrm>
            <a:off x="635439" y="4523923"/>
            <a:ext cx="16844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mtClean="0"/>
              <a:t>8. </a:t>
            </a:r>
            <a:r>
              <a:rPr lang="en-US" altLang="ko-KR" sz="1200" b="1" smtClean="0">
                <a:solidFill>
                  <a:srgbClr val="FF0000"/>
                </a:solidFill>
              </a:rPr>
              <a:t>2shot</a:t>
            </a:r>
            <a:r>
              <a:rPr lang="ko-KR" altLang="en-US" sz="1200" smtClean="0"/>
              <a:t>씩 </a:t>
            </a:r>
            <a:r>
              <a:rPr lang="en-US" altLang="ko-KR" sz="1200" smtClean="0"/>
              <a:t>Feeding</a:t>
            </a:r>
            <a:endParaRPr lang="ko-KR" altLang="en-US" sz="1200"/>
          </a:p>
        </p:txBody>
      </p:sp>
      <p:grpSp>
        <p:nvGrpSpPr>
          <p:cNvPr id="17" name="그룹 16"/>
          <p:cNvGrpSpPr/>
          <p:nvPr/>
        </p:nvGrpSpPr>
        <p:grpSpPr>
          <a:xfrm>
            <a:off x="8982090" y="2857859"/>
            <a:ext cx="1814994" cy="1599752"/>
            <a:chOff x="8778297" y="2857859"/>
            <a:chExt cx="1814994" cy="1599752"/>
          </a:xfrm>
        </p:grpSpPr>
        <p:sp>
          <p:nvSpPr>
            <p:cNvPr id="18" name="U자형 화살표 17"/>
            <p:cNvSpPr/>
            <p:nvPr/>
          </p:nvSpPr>
          <p:spPr>
            <a:xfrm rot="10800000">
              <a:off x="9224211" y="3697702"/>
              <a:ext cx="983322" cy="759909"/>
            </a:xfrm>
            <a:prstGeom prst="uturn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9" name="굽은 화살표 18"/>
            <p:cNvSpPr/>
            <p:nvPr/>
          </p:nvSpPr>
          <p:spPr>
            <a:xfrm rot="16200000" flipH="1">
              <a:off x="9874546" y="2959123"/>
              <a:ext cx="750199" cy="687291"/>
            </a:xfrm>
            <a:prstGeom prst="bentArrow">
              <a:avLst>
                <a:gd name="adj1" fmla="val 25000"/>
                <a:gd name="adj2" fmla="val 26501"/>
                <a:gd name="adj3" fmla="val 25000"/>
                <a:gd name="adj4" fmla="val 4375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0" name="굽은 화살표 19"/>
            <p:cNvSpPr/>
            <p:nvPr/>
          </p:nvSpPr>
          <p:spPr>
            <a:xfrm rot="10800000" flipV="1">
              <a:off x="8778297" y="2857859"/>
              <a:ext cx="710608" cy="930458"/>
            </a:xfrm>
            <a:prstGeom prst="bentArrow">
              <a:avLst>
                <a:gd name="adj1" fmla="val 25000"/>
                <a:gd name="adj2" fmla="val 25000"/>
                <a:gd name="adj3" fmla="val 23986"/>
                <a:gd name="adj4" fmla="val 44764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5942856" y="2897827"/>
            <a:ext cx="1814994" cy="1599752"/>
            <a:chOff x="8778297" y="2857859"/>
            <a:chExt cx="1814994" cy="1599752"/>
          </a:xfrm>
        </p:grpSpPr>
        <p:sp>
          <p:nvSpPr>
            <p:cNvPr id="22" name="U자형 화살표 21"/>
            <p:cNvSpPr/>
            <p:nvPr/>
          </p:nvSpPr>
          <p:spPr>
            <a:xfrm rot="10800000">
              <a:off x="9224211" y="3697702"/>
              <a:ext cx="983322" cy="759909"/>
            </a:xfrm>
            <a:prstGeom prst="uturn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3" name="굽은 화살표 22"/>
            <p:cNvSpPr/>
            <p:nvPr/>
          </p:nvSpPr>
          <p:spPr>
            <a:xfrm rot="16200000" flipH="1">
              <a:off x="9874546" y="2959123"/>
              <a:ext cx="750199" cy="687291"/>
            </a:xfrm>
            <a:prstGeom prst="bentArrow">
              <a:avLst>
                <a:gd name="adj1" fmla="val 25000"/>
                <a:gd name="adj2" fmla="val 26501"/>
                <a:gd name="adj3" fmla="val 25000"/>
                <a:gd name="adj4" fmla="val 4375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4" name="굽은 화살표 23"/>
            <p:cNvSpPr/>
            <p:nvPr/>
          </p:nvSpPr>
          <p:spPr>
            <a:xfrm rot="10800000" flipV="1">
              <a:off x="8778297" y="2857859"/>
              <a:ext cx="710608" cy="930458"/>
            </a:xfrm>
            <a:prstGeom prst="bentArrow">
              <a:avLst>
                <a:gd name="adj1" fmla="val 25000"/>
                <a:gd name="adj2" fmla="val 25000"/>
                <a:gd name="adj3" fmla="val 23986"/>
                <a:gd name="adj4" fmla="val 44764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2989707" y="2857859"/>
            <a:ext cx="1814994" cy="1599752"/>
            <a:chOff x="8778297" y="2857859"/>
            <a:chExt cx="1814994" cy="1599752"/>
          </a:xfrm>
        </p:grpSpPr>
        <p:sp>
          <p:nvSpPr>
            <p:cNvPr id="26" name="U자형 화살표 25"/>
            <p:cNvSpPr/>
            <p:nvPr/>
          </p:nvSpPr>
          <p:spPr>
            <a:xfrm rot="10800000">
              <a:off x="9224211" y="3697702"/>
              <a:ext cx="983322" cy="759909"/>
            </a:xfrm>
            <a:prstGeom prst="uturn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7" name="굽은 화살표 26"/>
            <p:cNvSpPr/>
            <p:nvPr/>
          </p:nvSpPr>
          <p:spPr>
            <a:xfrm rot="16200000" flipH="1">
              <a:off x="9874546" y="2959123"/>
              <a:ext cx="750199" cy="687291"/>
            </a:xfrm>
            <a:prstGeom prst="bentArrow">
              <a:avLst>
                <a:gd name="adj1" fmla="val 25000"/>
                <a:gd name="adj2" fmla="val 26501"/>
                <a:gd name="adj3" fmla="val 25000"/>
                <a:gd name="adj4" fmla="val 4375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8" name="굽은 화살표 27"/>
            <p:cNvSpPr/>
            <p:nvPr/>
          </p:nvSpPr>
          <p:spPr>
            <a:xfrm rot="10800000" flipV="1">
              <a:off x="8778297" y="2857859"/>
              <a:ext cx="710608" cy="930458"/>
            </a:xfrm>
            <a:prstGeom prst="bentArrow">
              <a:avLst>
                <a:gd name="adj1" fmla="val 25000"/>
                <a:gd name="adj2" fmla="val 25000"/>
                <a:gd name="adj3" fmla="val 23986"/>
                <a:gd name="adj4" fmla="val 44764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272715" y="2857859"/>
            <a:ext cx="1587283" cy="1599752"/>
            <a:chOff x="8778297" y="2857859"/>
            <a:chExt cx="1814994" cy="1599752"/>
          </a:xfrm>
        </p:grpSpPr>
        <p:sp>
          <p:nvSpPr>
            <p:cNvPr id="30" name="U자형 화살표 29"/>
            <p:cNvSpPr/>
            <p:nvPr/>
          </p:nvSpPr>
          <p:spPr>
            <a:xfrm rot="10800000">
              <a:off x="9224211" y="3697702"/>
              <a:ext cx="983322" cy="759909"/>
            </a:xfrm>
            <a:prstGeom prst="uturn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31" name="굽은 화살표 30"/>
            <p:cNvSpPr/>
            <p:nvPr/>
          </p:nvSpPr>
          <p:spPr>
            <a:xfrm rot="16200000" flipH="1">
              <a:off x="9874546" y="2959123"/>
              <a:ext cx="750199" cy="687291"/>
            </a:xfrm>
            <a:prstGeom prst="bentArrow">
              <a:avLst>
                <a:gd name="adj1" fmla="val 25000"/>
                <a:gd name="adj2" fmla="val 26501"/>
                <a:gd name="adj3" fmla="val 25000"/>
                <a:gd name="adj4" fmla="val 4375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2" name="굽은 화살표 31"/>
            <p:cNvSpPr/>
            <p:nvPr/>
          </p:nvSpPr>
          <p:spPr>
            <a:xfrm rot="10800000" flipV="1">
              <a:off x="8778297" y="2857859"/>
              <a:ext cx="710608" cy="930458"/>
            </a:xfrm>
            <a:prstGeom prst="bentArrow">
              <a:avLst>
                <a:gd name="adj1" fmla="val 25000"/>
                <a:gd name="adj2" fmla="val 25000"/>
                <a:gd name="adj3" fmla="val 23986"/>
                <a:gd name="adj4" fmla="val 44764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10664735" y="1844286"/>
            <a:ext cx="13701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smtClean="0">
                <a:solidFill>
                  <a:srgbClr val="FF0000"/>
                </a:solidFill>
              </a:rPr>
              <a:t>Start</a:t>
            </a:r>
            <a:endParaRPr lang="ko-KR" altLang="en-US" sz="4000" b="1">
              <a:solidFill>
                <a:srgbClr val="FF0000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866758" y="1844286"/>
            <a:ext cx="10962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smtClean="0">
                <a:solidFill>
                  <a:srgbClr val="FF0000"/>
                </a:solidFill>
              </a:rPr>
              <a:t>End</a:t>
            </a:r>
            <a:endParaRPr lang="ko-KR" altLang="en-US" sz="4000" b="1">
              <a:solidFill>
                <a:srgbClr val="FF0000"/>
              </a:solidFill>
            </a:endParaRPr>
          </a:p>
        </p:txBody>
      </p:sp>
      <p:grpSp>
        <p:nvGrpSpPr>
          <p:cNvPr id="35" name="그룹 34"/>
          <p:cNvGrpSpPr/>
          <p:nvPr/>
        </p:nvGrpSpPr>
        <p:grpSpPr>
          <a:xfrm>
            <a:off x="3390567" y="5193627"/>
            <a:ext cx="1103520" cy="1078505"/>
            <a:chOff x="3390567" y="5193627"/>
            <a:chExt cx="1103520" cy="1078505"/>
          </a:xfrm>
        </p:grpSpPr>
        <p:sp>
          <p:nvSpPr>
            <p:cNvPr id="36" name="타원 35"/>
            <p:cNvSpPr/>
            <p:nvPr/>
          </p:nvSpPr>
          <p:spPr>
            <a:xfrm>
              <a:off x="3584381" y="5193627"/>
              <a:ext cx="685800" cy="685800"/>
            </a:xfrm>
            <a:prstGeom prst="ellipse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7" name="직선 연결선 36"/>
            <p:cNvCxnSpPr>
              <a:stCxn id="36" idx="0"/>
              <a:endCxn id="36" idx="4"/>
            </p:cNvCxnSpPr>
            <p:nvPr/>
          </p:nvCxnSpPr>
          <p:spPr>
            <a:xfrm>
              <a:off x="3927281" y="5193627"/>
              <a:ext cx="0" cy="68580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/>
            <p:cNvCxnSpPr>
              <a:stCxn id="36" idx="2"/>
              <a:endCxn id="36" idx="6"/>
            </p:cNvCxnSpPr>
            <p:nvPr/>
          </p:nvCxnSpPr>
          <p:spPr>
            <a:xfrm>
              <a:off x="3584381" y="5536527"/>
              <a:ext cx="68580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3390567" y="5995133"/>
              <a:ext cx="11035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smtClean="0"/>
                <a:t>Buffer Roller</a:t>
              </a:r>
              <a:endParaRPr lang="ko-KR" altLang="en-US" sz="1200"/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9428004" y="5141497"/>
            <a:ext cx="1103520" cy="1078505"/>
            <a:chOff x="3390567" y="5193627"/>
            <a:chExt cx="1103520" cy="1078505"/>
          </a:xfrm>
        </p:grpSpPr>
        <p:sp>
          <p:nvSpPr>
            <p:cNvPr id="41" name="타원 40"/>
            <p:cNvSpPr/>
            <p:nvPr/>
          </p:nvSpPr>
          <p:spPr>
            <a:xfrm>
              <a:off x="3584381" y="5193627"/>
              <a:ext cx="685800" cy="685800"/>
            </a:xfrm>
            <a:prstGeom prst="ellipse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2" name="직선 연결선 41"/>
            <p:cNvCxnSpPr>
              <a:stCxn id="41" idx="0"/>
              <a:endCxn id="41" idx="4"/>
            </p:cNvCxnSpPr>
            <p:nvPr/>
          </p:nvCxnSpPr>
          <p:spPr>
            <a:xfrm>
              <a:off x="3927281" y="5193627"/>
              <a:ext cx="0" cy="68580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 42"/>
            <p:cNvCxnSpPr>
              <a:stCxn id="41" idx="2"/>
              <a:endCxn id="41" idx="6"/>
            </p:cNvCxnSpPr>
            <p:nvPr/>
          </p:nvCxnSpPr>
          <p:spPr>
            <a:xfrm>
              <a:off x="3584381" y="5536527"/>
              <a:ext cx="68580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/>
            <p:cNvSpPr txBox="1"/>
            <p:nvPr/>
          </p:nvSpPr>
          <p:spPr>
            <a:xfrm>
              <a:off x="3390567" y="5995133"/>
              <a:ext cx="11035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smtClean="0"/>
                <a:t>Buffer Roller</a:t>
              </a:r>
              <a:endParaRPr lang="ko-KR" altLang="en-US" sz="1200"/>
            </a:p>
          </p:txBody>
        </p:sp>
      </p:grpSp>
      <p:grpSp>
        <p:nvGrpSpPr>
          <p:cNvPr id="47" name="그룹 46"/>
          <p:cNvGrpSpPr/>
          <p:nvPr/>
        </p:nvGrpSpPr>
        <p:grpSpPr>
          <a:xfrm>
            <a:off x="9205996" y="1975420"/>
            <a:ext cx="1325528" cy="708544"/>
            <a:chOff x="9205996" y="1975420"/>
            <a:chExt cx="1325528" cy="708544"/>
          </a:xfrm>
        </p:grpSpPr>
        <p:sp>
          <p:nvSpPr>
            <p:cNvPr id="45" name="TextBox 44"/>
            <p:cNvSpPr txBox="1"/>
            <p:nvPr/>
          </p:nvSpPr>
          <p:spPr>
            <a:xfrm>
              <a:off x="9205996" y="1975420"/>
              <a:ext cx="13255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smtClean="0">
                  <a:solidFill>
                    <a:srgbClr val="00B0F0"/>
                  </a:solidFill>
                </a:rPr>
                <a:t>Shot</a:t>
              </a:r>
              <a:r>
                <a:rPr lang="ko-KR" altLang="en-US" sz="1600" b="1" smtClean="0">
                  <a:solidFill>
                    <a:srgbClr val="00B0F0"/>
                  </a:solidFill>
                </a:rPr>
                <a:t>수 설정</a:t>
              </a:r>
              <a:endParaRPr lang="ko-KR" altLang="en-US" sz="1600" b="1">
                <a:solidFill>
                  <a:srgbClr val="00B0F0"/>
                </a:solidFill>
              </a:endParaRPr>
            </a:p>
          </p:txBody>
        </p:sp>
        <p:sp>
          <p:nvSpPr>
            <p:cNvPr id="46" name="오른쪽 화살표 45"/>
            <p:cNvSpPr/>
            <p:nvPr/>
          </p:nvSpPr>
          <p:spPr>
            <a:xfrm flipH="1">
              <a:off x="9288610" y="2336178"/>
              <a:ext cx="1164828" cy="347786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8" name="그룹 47"/>
          <p:cNvGrpSpPr/>
          <p:nvPr/>
        </p:nvGrpSpPr>
        <p:grpSpPr>
          <a:xfrm>
            <a:off x="6203053" y="1974890"/>
            <a:ext cx="1325528" cy="708544"/>
            <a:chOff x="9205996" y="1975420"/>
            <a:chExt cx="1325528" cy="708544"/>
          </a:xfrm>
        </p:grpSpPr>
        <p:sp>
          <p:nvSpPr>
            <p:cNvPr id="49" name="TextBox 48"/>
            <p:cNvSpPr txBox="1"/>
            <p:nvPr/>
          </p:nvSpPr>
          <p:spPr>
            <a:xfrm>
              <a:off x="9205996" y="1975420"/>
              <a:ext cx="13255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smtClean="0">
                  <a:solidFill>
                    <a:srgbClr val="00B0F0"/>
                  </a:solidFill>
                </a:rPr>
                <a:t>Shot</a:t>
              </a:r>
              <a:r>
                <a:rPr lang="ko-KR" altLang="en-US" sz="1600" b="1" smtClean="0">
                  <a:solidFill>
                    <a:srgbClr val="00B0F0"/>
                  </a:solidFill>
                </a:rPr>
                <a:t>수 설정</a:t>
              </a:r>
              <a:endParaRPr lang="ko-KR" altLang="en-US" sz="1600" b="1">
                <a:solidFill>
                  <a:srgbClr val="00B0F0"/>
                </a:solidFill>
              </a:endParaRPr>
            </a:p>
          </p:txBody>
        </p:sp>
        <p:sp>
          <p:nvSpPr>
            <p:cNvPr id="50" name="오른쪽 화살표 49"/>
            <p:cNvSpPr/>
            <p:nvPr/>
          </p:nvSpPr>
          <p:spPr>
            <a:xfrm flipH="1">
              <a:off x="9288610" y="2336178"/>
              <a:ext cx="1164828" cy="347786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1" name="그룹 50"/>
          <p:cNvGrpSpPr/>
          <p:nvPr/>
        </p:nvGrpSpPr>
        <p:grpSpPr>
          <a:xfrm>
            <a:off x="3163780" y="1974890"/>
            <a:ext cx="1325528" cy="708544"/>
            <a:chOff x="9205996" y="1975420"/>
            <a:chExt cx="1325528" cy="708544"/>
          </a:xfrm>
        </p:grpSpPr>
        <p:sp>
          <p:nvSpPr>
            <p:cNvPr id="52" name="TextBox 51"/>
            <p:cNvSpPr txBox="1"/>
            <p:nvPr/>
          </p:nvSpPr>
          <p:spPr>
            <a:xfrm>
              <a:off x="9205996" y="1975420"/>
              <a:ext cx="13255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smtClean="0">
                  <a:solidFill>
                    <a:srgbClr val="00B0F0"/>
                  </a:solidFill>
                </a:rPr>
                <a:t>Shot</a:t>
              </a:r>
              <a:r>
                <a:rPr lang="ko-KR" altLang="en-US" sz="1600" b="1" smtClean="0">
                  <a:solidFill>
                    <a:srgbClr val="00B0F0"/>
                  </a:solidFill>
                </a:rPr>
                <a:t>수 설정</a:t>
              </a:r>
              <a:endParaRPr lang="ko-KR" altLang="en-US" sz="1600" b="1">
                <a:solidFill>
                  <a:srgbClr val="00B0F0"/>
                </a:solidFill>
              </a:endParaRPr>
            </a:p>
          </p:txBody>
        </p:sp>
        <p:sp>
          <p:nvSpPr>
            <p:cNvPr id="53" name="오른쪽 화살표 52"/>
            <p:cNvSpPr/>
            <p:nvPr/>
          </p:nvSpPr>
          <p:spPr>
            <a:xfrm flipH="1">
              <a:off x="9288610" y="2336178"/>
              <a:ext cx="1164828" cy="347786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4" name="TextBox 53"/>
          <p:cNvSpPr txBox="1"/>
          <p:nvPr/>
        </p:nvSpPr>
        <p:spPr>
          <a:xfrm>
            <a:off x="8369969" y="3172765"/>
            <a:ext cx="741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smtClean="0">
                <a:solidFill>
                  <a:srgbClr val="C00000"/>
                </a:solidFill>
              </a:rPr>
              <a:t>정지</a:t>
            </a:r>
            <a:endParaRPr lang="ko-KR" altLang="en-US" sz="1600" b="1">
              <a:solidFill>
                <a:srgbClr val="C00000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5383244" y="3133491"/>
            <a:ext cx="741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smtClean="0">
                <a:solidFill>
                  <a:srgbClr val="C00000"/>
                </a:solidFill>
              </a:rPr>
              <a:t>정지</a:t>
            </a:r>
            <a:endParaRPr lang="ko-KR" altLang="en-US" sz="1600" b="1">
              <a:solidFill>
                <a:srgbClr val="C00000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2419901" y="3148482"/>
            <a:ext cx="741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smtClean="0">
                <a:solidFill>
                  <a:srgbClr val="C00000"/>
                </a:solidFill>
              </a:rPr>
              <a:t>정지</a:t>
            </a:r>
            <a:endParaRPr lang="ko-KR" altLang="en-US" sz="1600" b="1">
              <a:solidFill>
                <a:srgbClr val="C00000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10746850" y="3144466"/>
            <a:ext cx="741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smtClean="0">
                <a:solidFill>
                  <a:schemeClr val="accent6"/>
                </a:solidFill>
              </a:rPr>
              <a:t>시작</a:t>
            </a:r>
            <a:endParaRPr lang="ko-KR" altLang="en-US" sz="1600" b="1">
              <a:solidFill>
                <a:schemeClr val="accent6"/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7754740" y="3168718"/>
            <a:ext cx="741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smtClean="0">
                <a:solidFill>
                  <a:schemeClr val="accent6"/>
                </a:solidFill>
              </a:rPr>
              <a:t>시작</a:t>
            </a:r>
            <a:endParaRPr lang="ko-KR" altLang="en-US" sz="1600" b="1">
              <a:solidFill>
                <a:schemeClr val="accent6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4796782" y="3143397"/>
            <a:ext cx="741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smtClean="0">
                <a:solidFill>
                  <a:schemeClr val="accent6"/>
                </a:solidFill>
              </a:rPr>
              <a:t>시작</a:t>
            </a:r>
            <a:endParaRPr lang="ko-KR" altLang="en-US" sz="1600" b="1">
              <a:solidFill>
                <a:schemeClr val="accent6"/>
              </a:solidFill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1810376" y="3144261"/>
            <a:ext cx="741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smtClean="0">
                <a:solidFill>
                  <a:schemeClr val="accent6"/>
                </a:solidFill>
              </a:rPr>
              <a:t>시작</a:t>
            </a:r>
            <a:endParaRPr lang="ko-KR" altLang="en-US" sz="1600" b="1">
              <a:solidFill>
                <a:schemeClr val="accent6"/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10721914" y="3467186"/>
            <a:ext cx="12986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smtClean="0">
                <a:solidFill>
                  <a:schemeClr val="accent5">
                    <a:lumMod val="75000"/>
                  </a:schemeClr>
                </a:solidFill>
              </a:rPr>
              <a:t>핀위치설정</a:t>
            </a:r>
            <a:endParaRPr lang="ko-KR" altLang="en-US" sz="1600" b="1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7769754" y="3439711"/>
            <a:ext cx="12986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smtClean="0">
                <a:solidFill>
                  <a:schemeClr val="accent5">
                    <a:lumMod val="75000"/>
                  </a:schemeClr>
                </a:solidFill>
              </a:rPr>
              <a:t>핀위치설정</a:t>
            </a:r>
            <a:endParaRPr lang="ko-KR" altLang="en-US" sz="1600" b="1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4821055" y="3467186"/>
            <a:ext cx="12986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smtClean="0">
                <a:solidFill>
                  <a:schemeClr val="accent5">
                    <a:lumMod val="75000"/>
                  </a:schemeClr>
                </a:solidFill>
              </a:rPr>
              <a:t>핀위치설정</a:t>
            </a:r>
            <a:endParaRPr lang="ko-KR" altLang="en-US" sz="1600" b="1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1794562" y="3467186"/>
            <a:ext cx="12986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smtClean="0">
                <a:solidFill>
                  <a:schemeClr val="accent5">
                    <a:lumMod val="75000"/>
                  </a:schemeClr>
                </a:solidFill>
              </a:rPr>
              <a:t>핀위치설정</a:t>
            </a:r>
            <a:endParaRPr lang="ko-KR" altLang="en-US" sz="1600" b="1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10346255" y="4015693"/>
            <a:ext cx="1832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>
                <a:solidFill>
                  <a:schemeClr val="accent6">
                    <a:lumMod val="75000"/>
                  </a:schemeClr>
                </a:solidFill>
              </a:rPr>
              <a:t>작업자정보입력</a:t>
            </a:r>
            <a:endParaRPr lang="ko-KR" altLang="en-US" b="1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67" name="타원 66"/>
          <p:cNvSpPr/>
          <p:nvPr/>
        </p:nvSpPr>
        <p:spPr>
          <a:xfrm>
            <a:off x="10552052" y="2560234"/>
            <a:ext cx="710608" cy="305504"/>
          </a:xfrm>
          <a:prstGeom prst="ellipse">
            <a:avLst/>
          </a:prstGeom>
          <a:solidFill>
            <a:srgbClr val="FFC000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smtClean="0">
                <a:solidFill>
                  <a:srgbClr val="FF0000"/>
                </a:solidFill>
              </a:rPr>
              <a:t>2D-R</a:t>
            </a:r>
            <a:endParaRPr lang="ko-KR" altLang="en-US" sz="1000" b="1">
              <a:solidFill>
                <a:srgbClr val="FF0000"/>
              </a:solidFill>
            </a:endParaRPr>
          </a:p>
        </p:txBody>
      </p:sp>
      <p:sp>
        <p:nvSpPr>
          <p:cNvPr id="68" name="타원 67"/>
          <p:cNvSpPr/>
          <p:nvPr/>
        </p:nvSpPr>
        <p:spPr>
          <a:xfrm>
            <a:off x="8015059" y="2571862"/>
            <a:ext cx="710608" cy="305504"/>
          </a:xfrm>
          <a:prstGeom prst="ellipse">
            <a:avLst/>
          </a:prstGeom>
          <a:solidFill>
            <a:srgbClr val="FFC000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smtClean="0">
                <a:solidFill>
                  <a:srgbClr val="FF0000"/>
                </a:solidFill>
              </a:rPr>
              <a:t>2D-R</a:t>
            </a:r>
            <a:endParaRPr lang="ko-KR" altLang="en-US" sz="1000" b="1">
              <a:solidFill>
                <a:srgbClr val="FF0000"/>
              </a:solidFill>
            </a:endParaRPr>
          </a:p>
        </p:txBody>
      </p:sp>
      <p:sp>
        <p:nvSpPr>
          <p:cNvPr id="69" name="타원 68"/>
          <p:cNvSpPr/>
          <p:nvPr/>
        </p:nvSpPr>
        <p:spPr>
          <a:xfrm>
            <a:off x="1605402" y="2568999"/>
            <a:ext cx="710608" cy="305504"/>
          </a:xfrm>
          <a:prstGeom prst="ellipse">
            <a:avLst/>
          </a:prstGeom>
          <a:solidFill>
            <a:srgbClr val="FFC000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smtClean="0">
                <a:solidFill>
                  <a:srgbClr val="FF0000"/>
                </a:solidFill>
              </a:rPr>
              <a:t>2D-R</a:t>
            </a:r>
            <a:endParaRPr lang="ko-KR" altLang="en-US" sz="1000" b="1">
              <a:solidFill>
                <a:srgbClr val="FF0000"/>
              </a:solidFill>
            </a:endParaRPr>
          </a:p>
        </p:txBody>
      </p:sp>
      <p:cxnSp>
        <p:nvCxnSpPr>
          <p:cNvPr id="71" name="직선 연결선 70"/>
          <p:cNvCxnSpPr>
            <a:stCxn id="6" idx="0"/>
          </p:cNvCxnSpPr>
          <p:nvPr/>
        </p:nvCxnSpPr>
        <p:spPr>
          <a:xfrm>
            <a:off x="2410328" y="2539168"/>
            <a:ext cx="14793" cy="900543"/>
          </a:xfrm>
          <a:prstGeom prst="line">
            <a:avLst/>
          </a:prstGeom>
          <a:ln w="41275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/>
          <p:cNvSpPr txBox="1"/>
          <p:nvPr/>
        </p:nvSpPr>
        <p:spPr>
          <a:xfrm>
            <a:off x="244161" y="2407489"/>
            <a:ext cx="1676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>
                <a:solidFill>
                  <a:srgbClr val="FF0000"/>
                </a:solidFill>
              </a:rPr>
              <a:t>반드시 왼쪽에</a:t>
            </a:r>
            <a:endParaRPr lang="ko-KR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0486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96586" y="4196535"/>
            <a:ext cx="26946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■ 주요사양 및 개선 검토 내용</a:t>
            </a:r>
            <a:endParaRPr lang="ko-KR" altLang="en-US" sz="14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586" y="807851"/>
            <a:ext cx="2249630" cy="317046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9345" y="616840"/>
            <a:ext cx="2603029" cy="301042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96514" y="3643994"/>
            <a:ext cx="1538000" cy="276999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altLang="ko-KR" sz="1200" b="1" u="sng" dirty="0" smtClean="0"/>
              <a:t>Laser Marking</a:t>
            </a:r>
            <a:endParaRPr lang="ko-KR" altLang="en-US" sz="1200" b="1" u="sng" dirty="0"/>
          </a:p>
        </p:txBody>
      </p:sp>
      <p:sp>
        <p:nvSpPr>
          <p:cNvPr id="9" name="TextBox 8"/>
          <p:cNvSpPr txBox="1"/>
          <p:nvPr/>
        </p:nvSpPr>
        <p:spPr>
          <a:xfrm>
            <a:off x="7784812" y="3643994"/>
            <a:ext cx="2681740" cy="276999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altLang="ko-KR" sz="1200" b="1" u="sng" dirty="0" smtClean="0"/>
              <a:t>Align Camera &amp; 2D </a:t>
            </a:r>
            <a:r>
              <a:rPr lang="ko-KR" altLang="en-US" sz="1200" b="1" u="sng" dirty="0" smtClean="0"/>
              <a:t>바코드 리더기 </a:t>
            </a:r>
            <a:endParaRPr lang="ko-KR" altLang="en-US" sz="1200" b="1" u="sng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2509" y="278311"/>
            <a:ext cx="2059709" cy="3350032"/>
          </a:xfrm>
          <a:prstGeom prst="rect">
            <a:avLst/>
          </a:prstGeom>
        </p:spPr>
      </p:pic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2782106"/>
              </p:ext>
            </p:extLst>
          </p:nvPr>
        </p:nvGraphicFramePr>
        <p:xfrm>
          <a:off x="770532" y="4487841"/>
          <a:ext cx="8564820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/>
                <a:gridCol w="4206479"/>
                <a:gridCol w="2326341"/>
              </a:tblGrid>
              <a:tr h="2184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항목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사양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비고</a:t>
                      </a:r>
                      <a:endParaRPr lang="ko-KR" altLang="en-US" sz="1400" dirty="0"/>
                    </a:p>
                  </a:txBody>
                  <a:tcPr anchor="ctr"/>
                </a:tc>
              </a:tr>
              <a:tr h="21138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2D </a:t>
                      </a:r>
                      <a:r>
                        <a:rPr lang="ko-KR" altLang="en-US" sz="1400" dirty="0" smtClean="0"/>
                        <a:t>바코드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Laser</a:t>
                      </a:r>
                      <a:r>
                        <a:rPr lang="en-US" altLang="ko-KR" sz="14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Marking : </a:t>
                      </a:r>
                      <a:r>
                        <a:rPr lang="en-US" altLang="ko-KR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MD-X2000(Keyence)</a:t>
                      </a:r>
                      <a:endParaRPr lang="ko-KR" altLang="en-US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사급품</a:t>
                      </a:r>
                      <a:endParaRPr lang="ko-KR" altLang="en-US" sz="1400" dirty="0"/>
                    </a:p>
                  </a:txBody>
                  <a:tcPr anchor="ctr"/>
                </a:tc>
              </a:tr>
              <a:tr h="2066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2D</a:t>
                      </a:r>
                      <a:r>
                        <a:rPr lang="en-US" altLang="ko-KR" sz="1400" baseline="0" dirty="0" smtClean="0"/>
                        <a:t> </a:t>
                      </a:r>
                      <a:r>
                        <a:rPr lang="ko-KR" altLang="en-US" sz="1400" baseline="0" dirty="0" smtClean="0"/>
                        <a:t>바코드 리더기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SR-1000W+CA-DSR3(Keyence)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/>
                        <a:t>사급품</a:t>
                      </a:r>
                    </a:p>
                  </a:txBody>
                  <a:tcPr anchor="ctr"/>
                </a:tc>
              </a:tr>
              <a:tr h="18757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초음파 세척기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USC_LQ0380DB(CTS)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/>
                        <a:t>사급품</a:t>
                      </a:r>
                    </a:p>
                  </a:txBody>
                  <a:tcPr anchor="ctr"/>
                </a:tc>
              </a:tr>
              <a:tr h="18757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smtClean="0">
                          <a:solidFill>
                            <a:srgbClr val="FF0000"/>
                          </a:solidFill>
                        </a:rPr>
                        <a:t>AlignCamera</a:t>
                      </a:r>
                      <a:endParaRPr lang="ko-KR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smtClean="0">
                          <a:solidFill>
                            <a:srgbClr val="FF0000"/>
                          </a:solidFill>
                        </a:rPr>
                        <a:t>iRayple 640 x  480 (Mono)</a:t>
                      </a:r>
                      <a:endParaRPr lang="ko-KR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</a:tr>
              <a:tr h="18757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Control PC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smtClean="0"/>
                        <a:t>Punching</a:t>
                      </a:r>
                      <a:r>
                        <a:rPr lang="ko-KR" altLang="en-US" sz="1400" smtClean="0"/>
                        <a:t>부 </a:t>
                      </a:r>
                      <a:r>
                        <a:rPr lang="en-US" altLang="ko-KR" sz="1400" smtClean="0"/>
                        <a:t>PC</a:t>
                      </a:r>
                      <a:r>
                        <a:rPr lang="ko-KR" altLang="en-US" sz="1400" smtClean="0"/>
                        <a:t>와 동일사양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883283" y="79442"/>
            <a:ext cx="10344807" cy="695937"/>
          </a:xfrm>
        </p:spPr>
        <p:txBody>
          <a:bodyPr>
            <a:normAutofit/>
          </a:bodyPr>
          <a:lstStyle/>
          <a:p>
            <a:r>
              <a:rPr lang="en-US" altLang="ko-KR" sz="2800" b="1" smtClean="0">
                <a:solidFill>
                  <a:srgbClr val="FF0000"/>
                </a:solidFill>
              </a:rPr>
              <a:t>2D </a:t>
            </a:r>
            <a:r>
              <a:rPr lang="ko-KR" altLang="en-US" sz="2800" b="1" smtClean="0">
                <a:solidFill>
                  <a:srgbClr val="FF0000"/>
                </a:solidFill>
              </a:rPr>
              <a:t>바코드</a:t>
            </a:r>
            <a:r>
              <a:rPr lang="en-US" altLang="ko-KR" sz="2800" smtClean="0"/>
              <a:t>(</a:t>
            </a:r>
            <a:r>
              <a:rPr lang="en-US" altLang="ko-KR" sz="1800" smtClean="0"/>
              <a:t>Laser </a:t>
            </a:r>
            <a:r>
              <a:rPr lang="ko-KR" altLang="en-US" sz="1800" smtClean="0"/>
              <a:t>각인기 </a:t>
            </a:r>
            <a:r>
              <a:rPr lang="en-US" altLang="ko-KR" sz="1800" smtClean="0"/>
              <a:t>+ 2D </a:t>
            </a:r>
            <a:r>
              <a:rPr lang="ko-KR" altLang="en-US" sz="1800" smtClean="0"/>
              <a:t>바코드 리더기 </a:t>
            </a:r>
            <a:r>
              <a:rPr lang="en-US" altLang="ko-KR" sz="1800"/>
              <a:t>+ AlignCamera</a:t>
            </a:r>
            <a:r>
              <a:rPr lang="en-US" altLang="ko-KR" sz="2800" smtClean="0"/>
              <a:t>)</a:t>
            </a:r>
            <a:endParaRPr lang="ko-KR" altLang="en-US" sz="2800"/>
          </a:p>
        </p:txBody>
      </p:sp>
    </p:spTree>
    <p:extLst>
      <p:ext uri="{BB962C8B-B14F-4D97-AF65-F5344CB8AC3E}">
        <p14:creationId xmlns:p14="http://schemas.microsoft.com/office/powerpoint/2010/main" val="9653333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39243" y="541065"/>
            <a:ext cx="19223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smtClean="0">
                <a:latin typeface="+mn-ea"/>
              </a:rPr>
              <a:t>2D </a:t>
            </a:r>
            <a:r>
              <a:rPr lang="en-US" altLang="ko-KR" sz="2400" b="1" dirty="0" smtClean="0">
                <a:latin typeface="+mn-ea"/>
              </a:rPr>
              <a:t>Marking</a:t>
            </a:r>
            <a:endParaRPr lang="ko-KR" altLang="en-US" sz="2400" b="1" dirty="0">
              <a:latin typeface="+mn-ea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7143641"/>
              </p:ext>
            </p:extLst>
          </p:nvPr>
        </p:nvGraphicFramePr>
        <p:xfrm>
          <a:off x="1039245" y="1580091"/>
          <a:ext cx="9314393" cy="349747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54393"/>
                <a:gridCol w="1692000"/>
                <a:gridCol w="1692000"/>
                <a:gridCol w="1692000"/>
                <a:gridCol w="1692000"/>
                <a:gridCol w="1692000"/>
              </a:tblGrid>
              <a:tr h="272575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구분</a:t>
                      </a:r>
                      <a:endParaRPr lang="ko-KR" altLang="en-US" sz="1600" b="1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/>
                        <a:t>2Layer</a:t>
                      </a:r>
                      <a:r>
                        <a:rPr lang="en-US" altLang="ko-KR" sz="1600" b="1" baseline="0" dirty="0" smtClean="0"/>
                        <a:t> (</a:t>
                      </a:r>
                      <a:r>
                        <a:rPr lang="ko-KR" altLang="en-US" sz="1600" b="1" baseline="0" dirty="0" smtClean="0"/>
                        <a:t>양산</a:t>
                      </a:r>
                      <a:r>
                        <a:rPr lang="en-US" altLang="ko-KR" sz="1600" b="1" baseline="0" dirty="0" smtClean="0"/>
                        <a:t>)</a:t>
                      </a:r>
                      <a:endParaRPr lang="ko-KR" altLang="en-US" sz="1600" b="1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/>
                        <a:t>3Layer</a:t>
                      </a:r>
                      <a:endParaRPr lang="ko-KR" altLang="en-US" sz="1600" b="1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/>
                        <a:t>4Layer</a:t>
                      </a:r>
                      <a:endParaRPr lang="ko-KR" altLang="en-US" sz="1600" b="1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7257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내층</a:t>
                      </a:r>
                      <a:endParaRPr lang="ko-KR" altLang="en-US" sz="1600" b="1" dirty="0"/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err="1" smtClean="0"/>
                        <a:t>외층</a:t>
                      </a:r>
                      <a:endParaRPr lang="ko-KR" altLang="en-US" sz="1600" b="1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내층</a:t>
                      </a:r>
                      <a:endParaRPr lang="ko-KR" altLang="en-US" sz="1600" b="1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err="1" smtClean="0"/>
                        <a:t>외층</a:t>
                      </a:r>
                      <a:endParaRPr lang="ko-KR" altLang="en-US" sz="1600" b="1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4067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 smtClean="0"/>
                        <a:t>Image</a:t>
                      </a:r>
                      <a:endParaRPr lang="ko-KR" altLang="en-US" sz="1600" b="1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b="1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b="1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8624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 smtClean="0"/>
                        <a:t>Size</a:t>
                      </a:r>
                      <a:endParaRPr lang="ko-KR" altLang="en-US" sz="1600" b="1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 smtClean="0"/>
                        <a:t>Y</a:t>
                      </a:r>
                      <a:r>
                        <a:rPr lang="en-US" altLang="ko-KR" sz="1600" b="1" baseline="0" dirty="0" smtClean="0"/>
                        <a:t> : 340</a:t>
                      </a:r>
                      <a:r>
                        <a:rPr lang="ko-KR" altLang="en-US" sz="1600" b="1" baseline="0" dirty="0" smtClean="0"/>
                        <a:t>㎜</a:t>
                      </a:r>
                      <a:endParaRPr lang="en-US" altLang="ko-KR" sz="1600" b="1" baseline="0" dirty="0" smtClean="0"/>
                    </a:p>
                    <a:p>
                      <a:pPr latinLnBrk="1"/>
                      <a:r>
                        <a:rPr lang="en-US" altLang="ko-KR" sz="1600" b="1" baseline="0" dirty="0" smtClean="0"/>
                        <a:t>X : 245~255</a:t>
                      </a:r>
                      <a:r>
                        <a:rPr lang="ko-KR" altLang="en-US" sz="1600" b="1" baseline="0" dirty="0" smtClean="0"/>
                        <a:t>㎜</a:t>
                      </a:r>
                      <a:endParaRPr lang="ko-KR" altLang="en-US" sz="1600" b="1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 smtClean="0"/>
                        <a:t>Y</a:t>
                      </a:r>
                      <a:r>
                        <a:rPr lang="en-US" altLang="ko-KR" sz="1600" b="1" baseline="0" dirty="0" smtClean="0"/>
                        <a:t> : 380</a:t>
                      </a:r>
                      <a:r>
                        <a:rPr lang="ko-KR" altLang="en-US" sz="1600" b="1" baseline="0" dirty="0" smtClean="0"/>
                        <a:t>㎜</a:t>
                      </a:r>
                      <a:endParaRPr lang="en-US" altLang="ko-KR" sz="1600" b="1" baseline="0" dirty="0" smtClean="0"/>
                    </a:p>
                    <a:p>
                      <a:pPr latinLnBrk="1"/>
                      <a:r>
                        <a:rPr lang="en-US" altLang="ko-KR" sz="1600" b="1" baseline="0" dirty="0" smtClean="0"/>
                        <a:t>X : 245</a:t>
                      </a:r>
                      <a:r>
                        <a:rPr lang="ko-KR" altLang="en-US" sz="1600" b="1" baseline="0" dirty="0" smtClean="0"/>
                        <a:t>㎜</a:t>
                      </a:r>
                      <a:endParaRPr lang="ko-KR" altLang="en-US" sz="1600" b="1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 smtClean="0"/>
                        <a:t>Y</a:t>
                      </a:r>
                      <a:r>
                        <a:rPr lang="en-US" altLang="ko-KR" sz="1600" b="1" baseline="0" dirty="0" smtClean="0"/>
                        <a:t> : 340</a:t>
                      </a:r>
                      <a:r>
                        <a:rPr lang="ko-KR" altLang="en-US" sz="1600" b="1" baseline="0" dirty="0" smtClean="0"/>
                        <a:t>㎜</a:t>
                      </a:r>
                      <a:endParaRPr lang="en-US" altLang="ko-KR" sz="1600" b="1" baseline="0" dirty="0" smtClean="0"/>
                    </a:p>
                    <a:p>
                      <a:pPr latinLnBrk="1"/>
                      <a:r>
                        <a:rPr lang="en-US" altLang="ko-KR" sz="1600" b="1" baseline="0" dirty="0" smtClean="0"/>
                        <a:t>X : 245</a:t>
                      </a:r>
                      <a:r>
                        <a:rPr lang="ko-KR" altLang="en-US" sz="1600" b="1" baseline="0" dirty="0" smtClean="0"/>
                        <a:t>㎜</a:t>
                      </a:r>
                      <a:endParaRPr lang="ko-KR" altLang="en-US" sz="1600" b="1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 smtClean="0"/>
                        <a:t>Y</a:t>
                      </a:r>
                      <a:r>
                        <a:rPr lang="en-US" altLang="ko-KR" sz="1600" b="1" baseline="0" dirty="0" smtClean="0"/>
                        <a:t> : 346</a:t>
                      </a:r>
                      <a:r>
                        <a:rPr lang="ko-KR" altLang="en-US" sz="1600" b="1" baseline="0" dirty="0" smtClean="0"/>
                        <a:t>㎜</a:t>
                      </a:r>
                      <a:endParaRPr lang="en-US" altLang="ko-KR" sz="1600" b="1" baseline="0" dirty="0" smtClean="0"/>
                    </a:p>
                    <a:p>
                      <a:pPr latinLnBrk="1"/>
                      <a:r>
                        <a:rPr lang="en-US" altLang="ko-KR" sz="1600" b="1" baseline="0" dirty="0" smtClean="0"/>
                        <a:t>X : 245</a:t>
                      </a:r>
                      <a:r>
                        <a:rPr lang="ko-KR" altLang="en-US" sz="1600" b="1" baseline="0" dirty="0" smtClean="0"/>
                        <a:t>㎜</a:t>
                      </a:r>
                      <a:endParaRPr lang="ko-KR" altLang="en-US" sz="1600" b="1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 smtClean="0"/>
                        <a:t>Y</a:t>
                      </a:r>
                      <a:r>
                        <a:rPr lang="en-US" altLang="ko-KR" sz="1600" b="1" baseline="0" dirty="0" smtClean="0"/>
                        <a:t> : 340</a:t>
                      </a:r>
                      <a:r>
                        <a:rPr lang="ko-KR" altLang="en-US" sz="1600" b="1" baseline="0" dirty="0" smtClean="0"/>
                        <a:t>㎜</a:t>
                      </a:r>
                      <a:endParaRPr lang="en-US" altLang="ko-KR" sz="1600" b="1" baseline="0" dirty="0" smtClean="0"/>
                    </a:p>
                    <a:p>
                      <a:pPr latinLnBrk="1"/>
                      <a:r>
                        <a:rPr lang="en-US" altLang="ko-KR" sz="1600" b="1" baseline="0" dirty="0" smtClean="0"/>
                        <a:t>X : 245</a:t>
                      </a:r>
                      <a:r>
                        <a:rPr lang="ko-KR" altLang="en-US" sz="1600" b="1" baseline="0" dirty="0" smtClean="0"/>
                        <a:t>㎜</a:t>
                      </a:r>
                      <a:endParaRPr lang="ko-KR" altLang="en-US" sz="1600" b="1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6" name="Picture 2"/>
          <p:cNvPicPr preferRelativeResize="0">
            <a:picLocks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4618" y="2451245"/>
            <a:ext cx="1287889" cy="1618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"/>
          <p:cNvPicPr preferRelativeResize="0"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5747" y="2438405"/>
            <a:ext cx="1144800" cy="16186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6"/>
          <p:cNvPicPr preferRelativeResize="0">
            <a:picLocks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0123" y="2451245"/>
            <a:ext cx="1144800" cy="1618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9" name="그룹 8"/>
          <p:cNvGrpSpPr/>
          <p:nvPr/>
        </p:nvGrpSpPr>
        <p:grpSpPr>
          <a:xfrm>
            <a:off x="3847555" y="2373345"/>
            <a:ext cx="1288816" cy="1796699"/>
            <a:chOff x="4450736" y="2015030"/>
            <a:chExt cx="1144800" cy="1795210"/>
          </a:xfrm>
        </p:grpSpPr>
        <p:pic>
          <p:nvPicPr>
            <p:cNvPr id="10" name="Picture 3"/>
            <p:cNvPicPr preferRelativeResize="0">
              <a:picLocks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50736" y="2098820"/>
              <a:ext cx="1144800" cy="16325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" name="직사각형 10"/>
            <p:cNvSpPr/>
            <p:nvPr/>
          </p:nvSpPr>
          <p:spPr>
            <a:xfrm>
              <a:off x="4450736" y="2015030"/>
              <a:ext cx="1144800" cy="8379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4450736" y="3718820"/>
              <a:ext cx="1144800" cy="9142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7159923" y="2394347"/>
            <a:ext cx="1288816" cy="1675110"/>
            <a:chOff x="6249144" y="2057400"/>
            <a:chExt cx="1144800" cy="1661420"/>
          </a:xfrm>
        </p:grpSpPr>
        <p:pic>
          <p:nvPicPr>
            <p:cNvPr id="14" name="Picture 6"/>
            <p:cNvPicPr preferRelativeResize="0">
              <a:picLocks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49144" y="2098820"/>
              <a:ext cx="1144800" cy="162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" name="직사각형 14"/>
            <p:cNvSpPr/>
            <p:nvPr/>
          </p:nvSpPr>
          <p:spPr>
            <a:xfrm>
              <a:off x="6249144" y="2057400"/>
              <a:ext cx="1144800" cy="4905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1065843" y="5653633"/>
            <a:ext cx="1943513" cy="836220"/>
            <a:chOff x="4160912" y="2564904"/>
            <a:chExt cx="2645190" cy="1296144"/>
          </a:xfrm>
        </p:grpSpPr>
        <p:pic>
          <p:nvPicPr>
            <p:cNvPr id="17" name="Picture 3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60912" y="2564904"/>
              <a:ext cx="2645190" cy="1296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18" name="직선 화살표 연결선 17"/>
            <p:cNvCxnSpPr/>
            <p:nvPr/>
          </p:nvCxnSpPr>
          <p:spPr>
            <a:xfrm>
              <a:off x="4448944" y="3645024"/>
              <a:ext cx="2088232" cy="0"/>
            </a:xfrm>
            <a:prstGeom prst="straightConnector1">
              <a:avLst/>
            </a:prstGeom>
            <a:ln w="28575">
              <a:solidFill>
                <a:srgbClr val="FFFF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화살표 연결선 18"/>
            <p:cNvCxnSpPr/>
            <p:nvPr/>
          </p:nvCxnSpPr>
          <p:spPr>
            <a:xfrm>
              <a:off x="4448944" y="2821240"/>
              <a:ext cx="0" cy="823784"/>
            </a:xfrm>
            <a:prstGeom prst="straightConnector1">
              <a:avLst/>
            </a:prstGeom>
            <a:ln w="28575">
              <a:solidFill>
                <a:srgbClr val="FFFF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4420185" y="3048466"/>
              <a:ext cx="720080" cy="4054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b="1" dirty="0" smtClean="0">
                  <a:solidFill>
                    <a:srgbClr val="FFFF00"/>
                  </a:solidFill>
                  <a:latin typeface="+mn-ea"/>
                </a:rPr>
                <a:t>5</a:t>
              </a:r>
              <a:r>
                <a:rPr lang="ko-KR" altLang="en-US" sz="1100" b="1" dirty="0" smtClean="0">
                  <a:solidFill>
                    <a:srgbClr val="FFFF00"/>
                  </a:solidFill>
                  <a:latin typeface="+mn-ea"/>
                </a:rPr>
                <a:t>㎜</a:t>
              </a:r>
              <a:endParaRPr lang="ko-KR" altLang="en-US" sz="1100" b="1" dirty="0">
                <a:solidFill>
                  <a:srgbClr val="FFFF00"/>
                </a:solidFill>
                <a:latin typeface="+mn-ea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97479" y="3325120"/>
              <a:ext cx="720080" cy="4054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b="1" dirty="0" smtClean="0">
                  <a:solidFill>
                    <a:srgbClr val="FFFF00"/>
                  </a:solidFill>
                  <a:latin typeface="+mn-ea"/>
                </a:rPr>
                <a:t>10</a:t>
              </a:r>
              <a:r>
                <a:rPr lang="ko-KR" altLang="en-US" sz="1100" b="1" dirty="0" smtClean="0">
                  <a:solidFill>
                    <a:srgbClr val="FFFF00"/>
                  </a:solidFill>
                  <a:latin typeface="+mn-ea"/>
                </a:rPr>
                <a:t>㎜</a:t>
              </a:r>
              <a:endParaRPr lang="ko-KR" altLang="en-US" sz="1100" b="1" dirty="0">
                <a:solidFill>
                  <a:srgbClr val="FFFF00"/>
                </a:solidFill>
                <a:latin typeface="+mn-ea"/>
              </a:endParaRP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1033058" y="1117129"/>
            <a:ext cx="23762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/>
              <a:t>□ 제품별 </a:t>
            </a:r>
            <a:r>
              <a:rPr lang="en-US" altLang="ko-KR" sz="1600" b="1" dirty="0" smtClean="0"/>
              <a:t>Size </a:t>
            </a:r>
            <a:r>
              <a:rPr lang="ko-KR" altLang="en-US" sz="1600" b="1" dirty="0" smtClean="0"/>
              <a:t>비교</a:t>
            </a:r>
            <a:endParaRPr lang="ko-KR" altLang="en-US" sz="1600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1033058" y="5149577"/>
            <a:ext cx="23762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/>
              <a:t>□ </a:t>
            </a:r>
            <a:r>
              <a:rPr lang="en-US" altLang="ko-KR" sz="1600" b="1" dirty="0" smtClean="0"/>
              <a:t>Barcode </a:t>
            </a:r>
            <a:r>
              <a:rPr lang="ko-KR" altLang="en-US" sz="1600" b="1" dirty="0" smtClean="0"/>
              <a:t>규격</a:t>
            </a:r>
            <a:endParaRPr lang="ko-KR" altLang="en-US" sz="1600" b="1" dirty="0"/>
          </a:p>
        </p:txBody>
      </p:sp>
      <p:sp>
        <p:nvSpPr>
          <p:cNvPr id="24" name="직사각형 23"/>
          <p:cNvSpPr/>
          <p:nvPr/>
        </p:nvSpPr>
        <p:spPr>
          <a:xfrm>
            <a:off x="4709517" y="3958593"/>
            <a:ext cx="162233" cy="85654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>
              <a:solidFill>
                <a:srgbClr val="0000FF"/>
              </a:solidFill>
              <a:latin typeface="+mn-ea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6365701" y="3958593"/>
            <a:ext cx="162233" cy="85654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>
              <a:latin typeface="+mn-ea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8072581" y="3958593"/>
            <a:ext cx="162233" cy="85654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>
              <a:latin typeface="+mn-ea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9741361" y="3958593"/>
            <a:ext cx="162233" cy="85654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>
              <a:latin typeface="+mn-ea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135587" y="2269257"/>
            <a:ext cx="13314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 smtClean="0">
                <a:solidFill>
                  <a:srgbClr val="FF0000"/>
                </a:solidFill>
                <a:latin typeface="+mn-ea"/>
              </a:rPr>
              <a:t>20.0</a:t>
            </a:r>
            <a:r>
              <a:rPr lang="ko-KR" altLang="en-US" sz="1100" b="1" dirty="0" smtClean="0">
                <a:solidFill>
                  <a:srgbClr val="FF0000"/>
                </a:solidFill>
                <a:latin typeface="+mn-ea"/>
              </a:rPr>
              <a:t>㎜</a:t>
            </a:r>
            <a:endParaRPr lang="ko-KR" altLang="en-US" sz="11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135587" y="3975152"/>
            <a:ext cx="13314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 smtClean="0">
                <a:solidFill>
                  <a:srgbClr val="FF0000"/>
                </a:solidFill>
                <a:latin typeface="+mn-ea"/>
              </a:rPr>
              <a:t>20.0</a:t>
            </a:r>
            <a:r>
              <a:rPr lang="ko-KR" altLang="en-US" sz="1100" b="1" dirty="0" smtClean="0">
                <a:solidFill>
                  <a:srgbClr val="FF0000"/>
                </a:solidFill>
                <a:latin typeface="+mn-ea"/>
              </a:rPr>
              <a:t>㎜</a:t>
            </a:r>
            <a:endParaRPr lang="ko-KR" altLang="en-US" sz="11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303939" y="2269257"/>
            <a:ext cx="13314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rgbClr val="FF0000"/>
                </a:solidFill>
                <a:latin typeface="+mn-ea"/>
              </a:rPr>
              <a:t>6</a:t>
            </a:r>
            <a:r>
              <a:rPr lang="en-US" altLang="ko-KR" sz="1100" b="1" dirty="0" smtClean="0">
                <a:solidFill>
                  <a:srgbClr val="FF0000"/>
                </a:solidFill>
                <a:latin typeface="+mn-ea"/>
              </a:rPr>
              <a:t>.0</a:t>
            </a:r>
            <a:r>
              <a:rPr lang="ko-KR" altLang="en-US" sz="1100" b="1" dirty="0" smtClean="0">
                <a:solidFill>
                  <a:srgbClr val="FF0000"/>
                </a:solidFill>
                <a:latin typeface="+mn-ea"/>
              </a:rPr>
              <a:t>㎜</a:t>
            </a:r>
            <a:endParaRPr lang="ko-KR" altLang="en-US" sz="1100" b="1" dirty="0">
              <a:solidFill>
                <a:srgbClr val="FF0000"/>
              </a:solidFill>
              <a:latin typeface="+mn-ea"/>
            </a:endParaRPr>
          </a:p>
        </p:txBody>
      </p:sp>
      <p:cxnSp>
        <p:nvCxnSpPr>
          <p:cNvPr id="31" name="직선 연결선 30"/>
          <p:cNvCxnSpPr/>
          <p:nvPr/>
        </p:nvCxnSpPr>
        <p:spPr>
          <a:xfrm>
            <a:off x="1975347" y="2447627"/>
            <a:ext cx="8208912" cy="0"/>
          </a:xfrm>
          <a:prstGeom prst="line">
            <a:avLst/>
          </a:prstGeom>
          <a:ln w="127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>
            <a:off x="1975347" y="4069457"/>
            <a:ext cx="8208912" cy="0"/>
          </a:xfrm>
          <a:prstGeom prst="line">
            <a:avLst/>
          </a:prstGeom>
          <a:ln w="127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4206022" y="3692590"/>
            <a:ext cx="133145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100" b="1" dirty="0" smtClean="0">
                <a:solidFill>
                  <a:srgbClr val="0000FF"/>
                </a:solidFill>
                <a:latin typeface="+mn-ea"/>
              </a:rPr>
              <a:t>Barcode </a:t>
            </a:r>
            <a:r>
              <a:rPr lang="ko-KR" altLang="en-US" sz="1100" b="1" dirty="0" smtClean="0">
                <a:solidFill>
                  <a:srgbClr val="0000FF"/>
                </a:solidFill>
                <a:latin typeface="+mn-ea"/>
              </a:rPr>
              <a:t>위치</a:t>
            </a:r>
            <a:endParaRPr lang="ko-KR" altLang="en-US" sz="1100" b="1" dirty="0">
              <a:solidFill>
                <a:srgbClr val="0000FF"/>
              </a:solidFill>
              <a:latin typeface="+mn-ea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980677" y="3692590"/>
            <a:ext cx="133145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100" b="1" smtClean="0">
                <a:solidFill>
                  <a:srgbClr val="0000FF"/>
                </a:solidFill>
                <a:latin typeface="+mn-ea"/>
              </a:rPr>
              <a:t>Barcode </a:t>
            </a:r>
            <a:r>
              <a:rPr lang="ko-KR" altLang="en-US" sz="1100" b="1" dirty="0" smtClean="0">
                <a:solidFill>
                  <a:srgbClr val="0000FF"/>
                </a:solidFill>
                <a:latin typeface="+mn-ea"/>
              </a:rPr>
              <a:t>위치</a:t>
            </a:r>
            <a:endParaRPr lang="ko-KR" altLang="en-US" sz="1100" b="1" dirty="0">
              <a:solidFill>
                <a:srgbClr val="0000FF"/>
              </a:solidFill>
              <a:latin typeface="+mn-ea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7569086" y="3692590"/>
            <a:ext cx="133145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100" b="1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+mn-ea"/>
              </a:rPr>
              <a:t>Barcode </a:t>
            </a:r>
            <a:r>
              <a:rPr lang="ko-KR" altLang="en-US" sz="1100" b="1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+mn-ea"/>
              </a:rPr>
              <a:t>위치</a:t>
            </a:r>
            <a:endParaRPr lang="ko-KR" altLang="en-US" sz="1100" b="1" dirty="0">
              <a:solidFill>
                <a:schemeClr val="accent1">
                  <a:lumMod val="40000"/>
                  <a:lumOff val="60000"/>
                </a:schemeClr>
              </a:solidFill>
              <a:latin typeface="+mn-ea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9156749" y="3692590"/>
            <a:ext cx="133145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100" b="1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+mn-ea"/>
              </a:rPr>
              <a:t>Barcode </a:t>
            </a:r>
            <a:r>
              <a:rPr lang="ko-KR" altLang="en-US" sz="1100" b="1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+mn-ea"/>
              </a:rPr>
              <a:t>위치</a:t>
            </a:r>
            <a:endParaRPr lang="ko-KR" altLang="en-US" sz="1100" b="1" dirty="0">
              <a:solidFill>
                <a:schemeClr val="accent1">
                  <a:lumMod val="40000"/>
                  <a:lumOff val="60000"/>
                </a:schemeClr>
              </a:solidFill>
              <a:latin typeface="+mn-ea"/>
            </a:endParaRPr>
          </a:p>
        </p:txBody>
      </p:sp>
      <p:cxnSp>
        <p:nvCxnSpPr>
          <p:cNvPr id="37" name="꺾인 연결선 36"/>
          <p:cNvCxnSpPr>
            <a:endCxn id="38" idx="1"/>
          </p:cNvCxnSpPr>
          <p:nvPr/>
        </p:nvCxnSpPr>
        <p:spPr>
          <a:xfrm rot="16200000" flipH="1">
            <a:off x="3355938" y="4134319"/>
            <a:ext cx="1456584" cy="1345042"/>
          </a:xfrm>
          <a:prstGeom prst="bentConnector2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4756751" y="5404327"/>
            <a:ext cx="2115140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100" b="1" dirty="0" err="1" smtClean="0">
                <a:solidFill>
                  <a:srgbClr val="FF0000"/>
                </a:solidFill>
                <a:latin typeface="+mn-ea"/>
              </a:rPr>
              <a:t>적층</a:t>
            </a:r>
            <a:r>
              <a:rPr lang="ko-KR" altLang="en-US" sz="1100" b="1" dirty="0" smtClean="0">
                <a:solidFill>
                  <a:srgbClr val="FF0000"/>
                </a:solidFill>
                <a:latin typeface="+mn-ea"/>
              </a:rPr>
              <a:t> 후 </a:t>
            </a:r>
            <a:r>
              <a:rPr lang="en-US" altLang="ko-KR" sz="1100" b="1" dirty="0" smtClean="0">
                <a:solidFill>
                  <a:srgbClr val="FF0000"/>
                </a:solidFill>
                <a:latin typeface="+mn-ea"/>
              </a:rPr>
              <a:t>Trimming Line</a:t>
            </a:r>
            <a:endParaRPr lang="ko-KR" altLang="en-US" sz="1100" b="1" dirty="0">
              <a:solidFill>
                <a:srgbClr val="FF0000"/>
              </a:solidFill>
              <a:latin typeface="+mn-ea"/>
            </a:endParaRPr>
          </a:p>
        </p:txBody>
      </p:sp>
      <p:graphicFrame>
        <p:nvGraphicFramePr>
          <p:cNvPr id="39" name="표 3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5660366"/>
              </p:ext>
            </p:extLst>
          </p:nvPr>
        </p:nvGraphicFramePr>
        <p:xfrm>
          <a:off x="3301886" y="5820192"/>
          <a:ext cx="4267200" cy="8382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16446"/>
                <a:gridCol w="1116918"/>
                <a:gridCol w="1116918"/>
                <a:gridCol w="1116918"/>
              </a:tblGrid>
              <a:tr h="20955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000" dirty="0">
                          <a:effectLst/>
                        </a:rPr>
                        <a:t>구분</a:t>
                      </a:r>
                      <a:endParaRPr lang="ko-KR" sz="1000" dirty="0">
                        <a:effectLst/>
                        <a:latin typeface="Times New Roman" panose="02020603050405020304" pitchFamily="18" charset="0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2Layer </a:t>
                      </a:r>
                      <a:r>
                        <a:rPr lang="ko-KR" sz="1000">
                          <a:effectLst/>
                        </a:rPr>
                        <a:t>양산</a:t>
                      </a:r>
                      <a:endParaRPr lang="ko-KR" sz="1000">
                        <a:effectLst/>
                        <a:latin typeface="Times New Roman" panose="02020603050405020304" pitchFamily="18" charset="0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000">
                          <a:effectLst/>
                        </a:rPr>
                        <a:t>내층</a:t>
                      </a:r>
                      <a:r>
                        <a:rPr lang="en-US" sz="1000">
                          <a:effectLst/>
                        </a:rPr>
                        <a:t> </a:t>
                      </a:r>
                      <a:endParaRPr lang="ko-KR" sz="1000">
                        <a:effectLst/>
                        <a:latin typeface="Times New Roman" panose="02020603050405020304" pitchFamily="18" charset="0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000">
                          <a:effectLst/>
                        </a:rPr>
                        <a:t>외층</a:t>
                      </a:r>
                      <a:endParaRPr lang="ko-KR" sz="1000">
                        <a:effectLst/>
                        <a:latin typeface="Times New Roman" panose="02020603050405020304" pitchFamily="18" charset="0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0" marR="0" marT="0" marB="0" anchor="ctr"/>
                </a:tc>
              </a:tr>
              <a:tr h="20955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000">
                          <a:effectLst/>
                        </a:rPr>
                        <a:t>제품 폭</a:t>
                      </a:r>
                      <a:endParaRPr lang="ko-KR" sz="1000">
                        <a:effectLst/>
                        <a:latin typeface="Times New Roman" panose="02020603050405020304" pitchFamily="18" charset="0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340mm</a:t>
                      </a:r>
                      <a:endParaRPr lang="ko-KR" sz="1000">
                        <a:effectLst/>
                        <a:latin typeface="Times New Roman" panose="02020603050405020304" pitchFamily="18" charset="0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340~380mm</a:t>
                      </a:r>
                      <a:endParaRPr lang="ko-KR" sz="1000">
                        <a:effectLst/>
                        <a:latin typeface="Times New Roman" panose="02020603050405020304" pitchFamily="18" charset="0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340mm</a:t>
                      </a:r>
                      <a:endParaRPr lang="ko-KR" sz="1000">
                        <a:effectLst/>
                        <a:latin typeface="Times New Roman" panose="02020603050405020304" pitchFamily="18" charset="0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0" marR="0" marT="0" marB="0" anchor="ctr"/>
                </a:tc>
              </a:tr>
              <a:tr h="20955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000">
                          <a:effectLst/>
                        </a:rPr>
                        <a:t>제품 두께</a:t>
                      </a:r>
                      <a:endParaRPr lang="ko-KR" sz="1000">
                        <a:effectLst/>
                        <a:latin typeface="Times New Roman" panose="02020603050405020304" pitchFamily="18" charset="0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90~240um</a:t>
                      </a:r>
                      <a:endParaRPr lang="ko-KR" sz="1000">
                        <a:effectLst/>
                        <a:latin typeface="Times New Roman" panose="02020603050405020304" pitchFamily="18" charset="0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40~50um</a:t>
                      </a:r>
                      <a:endParaRPr lang="ko-KR" sz="1000">
                        <a:effectLst/>
                        <a:latin typeface="Times New Roman" panose="02020603050405020304" pitchFamily="18" charset="0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50~100um</a:t>
                      </a:r>
                      <a:endParaRPr lang="ko-KR" sz="1000" dirty="0">
                        <a:effectLst/>
                        <a:latin typeface="Times New Roman" panose="02020603050405020304" pitchFamily="18" charset="0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0" marR="0" marT="0" marB="0" anchor="ctr"/>
                </a:tc>
              </a:tr>
              <a:tr h="20955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Line/Space</a:t>
                      </a:r>
                      <a:endParaRPr lang="ko-KR" sz="1000">
                        <a:effectLst/>
                        <a:latin typeface="Times New Roman" panose="02020603050405020304" pitchFamily="18" charset="0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25/30</a:t>
                      </a:r>
                      <a:endParaRPr lang="ko-KR" sz="1000">
                        <a:effectLst/>
                        <a:latin typeface="Times New Roman" panose="02020603050405020304" pitchFamily="18" charset="0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15/15</a:t>
                      </a:r>
                      <a:endParaRPr lang="ko-KR" sz="1000" dirty="0">
                        <a:effectLst/>
                        <a:latin typeface="Times New Roman" panose="02020603050405020304" pitchFamily="18" charset="0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15/15</a:t>
                      </a:r>
                      <a:endParaRPr lang="ko-KR" sz="1000" dirty="0">
                        <a:effectLst/>
                        <a:latin typeface="Times New Roman" panose="02020603050405020304" pitchFamily="18" charset="0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0" marR="0" marT="0" marB="0" anchor="ctr"/>
                </a:tc>
              </a:tr>
            </a:tbl>
          </a:graphicData>
        </a:graphic>
      </p:graphicFrame>
      <p:sp>
        <p:nvSpPr>
          <p:cNvPr id="40" name="직사각형 39"/>
          <p:cNvSpPr/>
          <p:nvPr/>
        </p:nvSpPr>
        <p:spPr>
          <a:xfrm>
            <a:off x="7770588" y="6043491"/>
            <a:ext cx="394154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ko-KR" sz="1200" b="1" dirty="0">
                <a:latin typeface="+mj-ea"/>
                <a:ea typeface="+mj-ea"/>
                <a:cs typeface="굴림" panose="020B0600000101010101" pitchFamily="50" charset="-127"/>
              </a:rPr>
              <a:t>□</a:t>
            </a:r>
            <a:r>
              <a:rPr lang="en-US" altLang="ko-KR" sz="1200" b="1" dirty="0">
                <a:latin typeface="+mj-ea"/>
                <a:ea typeface="+mj-ea"/>
                <a:cs typeface="굴림" panose="020B0600000101010101" pitchFamily="50" charset="-127"/>
              </a:rPr>
              <a:t> Barcode </a:t>
            </a:r>
            <a:r>
              <a:rPr lang="ko-KR" altLang="ko-KR" sz="1200" b="1" dirty="0">
                <a:latin typeface="+mj-ea"/>
                <a:ea typeface="+mj-ea"/>
                <a:cs typeface="굴림" panose="020B0600000101010101" pitchFamily="50" charset="-127"/>
              </a:rPr>
              <a:t>관련 참조사항</a:t>
            </a:r>
            <a:endParaRPr lang="ko-KR" altLang="ko-KR" sz="1200" dirty="0">
              <a:latin typeface="+mj-ea"/>
              <a:ea typeface="+mj-ea"/>
              <a:cs typeface="굴림" panose="020B0600000101010101" pitchFamily="50" charset="-127"/>
            </a:endParaRPr>
          </a:p>
          <a:p>
            <a:pPr>
              <a:spcAft>
                <a:spcPts val="0"/>
              </a:spcAft>
            </a:pPr>
            <a:r>
              <a:rPr lang="en-US" altLang="ko-KR" sz="1200" dirty="0" smtClean="0">
                <a:latin typeface="+mj-ea"/>
                <a:ea typeface="+mj-ea"/>
                <a:cs typeface="굴림" panose="020B0600000101010101" pitchFamily="50" charset="-127"/>
              </a:rPr>
              <a:t> * </a:t>
            </a:r>
            <a:r>
              <a:rPr lang="en-US" altLang="ko-KR" sz="1200" dirty="0">
                <a:latin typeface="+mj-ea"/>
                <a:ea typeface="+mj-ea"/>
                <a:cs typeface="굴림" panose="020B0600000101010101" pitchFamily="50" charset="-127"/>
              </a:rPr>
              <a:t>340mm </a:t>
            </a:r>
            <a:r>
              <a:rPr lang="ko-KR" altLang="ko-KR" sz="1200" dirty="0">
                <a:latin typeface="+mj-ea"/>
                <a:ea typeface="+mj-ea"/>
                <a:cs typeface="굴림" panose="020B0600000101010101" pitchFamily="50" charset="-127"/>
              </a:rPr>
              <a:t>폭 내에 바코드 위치</a:t>
            </a:r>
          </a:p>
          <a:p>
            <a:pPr>
              <a:spcAft>
                <a:spcPts val="0"/>
              </a:spcAft>
            </a:pPr>
            <a:r>
              <a:rPr lang="en-US" altLang="ko-KR" sz="1200" dirty="0">
                <a:latin typeface="+mj-ea"/>
                <a:ea typeface="+mj-ea"/>
                <a:cs typeface="굴림" panose="020B0600000101010101" pitchFamily="50" charset="-127"/>
              </a:rPr>
              <a:t> * 340mm</a:t>
            </a:r>
            <a:r>
              <a:rPr lang="ko-KR" altLang="ko-KR" sz="1200" dirty="0">
                <a:latin typeface="+mj-ea"/>
                <a:ea typeface="+mj-ea"/>
                <a:cs typeface="굴림" panose="020B0600000101010101" pitchFamily="50" charset="-127"/>
              </a:rPr>
              <a:t>는 고정이며</a:t>
            </a:r>
            <a:r>
              <a:rPr lang="en-US" altLang="ko-KR" sz="1200" dirty="0">
                <a:latin typeface="+mj-ea"/>
                <a:ea typeface="+mj-ea"/>
                <a:cs typeface="굴림" panose="020B0600000101010101" pitchFamily="50" charset="-127"/>
              </a:rPr>
              <a:t>, </a:t>
            </a:r>
            <a:r>
              <a:rPr lang="ko-KR" altLang="ko-KR" sz="1200" dirty="0">
                <a:latin typeface="+mj-ea"/>
                <a:ea typeface="+mj-ea"/>
                <a:cs typeface="굴림" panose="020B0600000101010101" pitchFamily="50" charset="-127"/>
              </a:rPr>
              <a:t>외곽에 </a:t>
            </a:r>
            <a:r>
              <a:rPr lang="ko-KR" altLang="ko-KR" sz="1200" dirty="0" err="1">
                <a:latin typeface="+mj-ea"/>
                <a:ea typeface="+mj-ea"/>
                <a:cs typeface="굴림" panose="020B0600000101010101" pitchFamily="50" charset="-127"/>
              </a:rPr>
              <a:t>적층</a:t>
            </a:r>
            <a:r>
              <a:rPr lang="en-US" altLang="ko-KR" sz="1200" dirty="0">
                <a:latin typeface="+mj-ea"/>
                <a:ea typeface="+mj-ea"/>
                <a:cs typeface="굴림" panose="020B0600000101010101" pitchFamily="50" charset="-127"/>
              </a:rPr>
              <a:t> dummy </a:t>
            </a:r>
            <a:r>
              <a:rPr lang="ko-KR" altLang="ko-KR" sz="1200" dirty="0">
                <a:latin typeface="+mj-ea"/>
                <a:ea typeface="+mj-ea"/>
                <a:cs typeface="굴림" panose="020B0600000101010101" pitchFamily="50" charset="-127"/>
              </a:rPr>
              <a:t>구간 있음</a:t>
            </a:r>
            <a:endParaRPr lang="ko-KR" altLang="ko-KR" sz="1200" dirty="0">
              <a:effectLst/>
              <a:latin typeface="+mj-ea"/>
              <a:ea typeface="+mj-ea"/>
              <a:cs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666073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66294" y="764704"/>
            <a:ext cx="51907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/>
              <a:t>□ 제품별 </a:t>
            </a:r>
            <a:r>
              <a:rPr lang="en-US" altLang="ko-KR" sz="1600" b="1" dirty="0" smtClean="0"/>
              <a:t>2D </a:t>
            </a:r>
            <a:r>
              <a:rPr lang="ko-KR" altLang="en-US" sz="1600" b="1" dirty="0" smtClean="0"/>
              <a:t>각인 위치 </a:t>
            </a:r>
            <a:r>
              <a:rPr lang="en-US" altLang="ko-KR" sz="1600" b="1" dirty="0" smtClean="0"/>
              <a:t>– 4Layer </a:t>
            </a:r>
            <a:endParaRPr lang="ko-KR" altLang="en-US" sz="1600" b="1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0621" y="1342015"/>
            <a:ext cx="4347869" cy="5122539"/>
          </a:xfrm>
          <a:prstGeom prst="rect">
            <a:avLst/>
          </a:prstGeom>
        </p:spPr>
      </p:pic>
      <p:cxnSp>
        <p:nvCxnSpPr>
          <p:cNvPr id="6" name="직선 화살표 연결선 5"/>
          <p:cNvCxnSpPr/>
          <p:nvPr/>
        </p:nvCxnSpPr>
        <p:spPr>
          <a:xfrm flipH="1">
            <a:off x="1184321" y="1450711"/>
            <a:ext cx="0" cy="5039819"/>
          </a:xfrm>
          <a:prstGeom prst="straightConnector1">
            <a:avLst/>
          </a:prstGeom>
          <a:ln w="28575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24"/>
          <p:cNvSpPr txBox="1"/>
          <p:nvPr/>
        </p:nvSpPr>
        <p:spPr>
          <a:xfrm flipH="1">
            <a:off x="962122" y="3823608"/>
            <a:ext cx="565590" cy="181662"/>
          </a:xfrm>
          <a:prstGeom prst="rect">
            <a:avLst/>
          </a:prstGeom>
          <a:solidFill>
            <a:schemeClr val="bg1"/>
          </a:solidFill>
          <a:ln w="9525" cmpd="sng"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lIns="0" rIns="0" rtlCol="0" anchor="ctr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50" b="1" dirty="0">
                <a:latin typeface="+mj-ea"/>
                <a:ea typeface="+mj-ea"/>
              </a:rPr>
              <a:t>340mm</a:t>
            </a:r>
            <a:endParaRPr lang="ko-KR" altLang="en-US" sz="1050" b="1" dirty="0">
              <a:latin typeface="+mj-ea"/>
              <a:ea typeface="+mj-ea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942612" y="1455129"/>
            <a:ext cx="455141" cy="0"/>
          </a:xfrm>
          <a:prstGeom prst="line">
            <a:avLst/>
          </a:prstGeom>
          <a:ln w="2857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/>
          <p:cNvCxnSpPr/>
          <p:nvPr/>
        </p:nvCxnSpPr>
        <p:spPr>
          <a:xfrm flipH="1">
            <a:off x="1187484" y="1332774"/>
            <a:ext cx="0" cy="119229"/>
          </a:xfrm>
          <a:prstGeom prst="straightConnector1">
            <a:avLst/>
          </a:prstGeom>
          <a:ln w="15875">
            <a:solidFill>
              <a:srgbClr val="FF0000"/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259388" y="6332694"/>
            <a:ext cx="3656340" cy="0"/>
          </a:xfrm>
          <a:prstGeom prst="line">
            <a:avLst/>
          </a:prstGeom>
          <a:ln w="28575">
            <a:solidFill>
              <a:srgbClr val="FFFF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/>
          <p:nvPr/>
        </p:nvCxnSpPr>
        <p:spPr>
          <a:xfrm flipH="1">
            <a:off x="5123023" y="6316068"/>
            <a:ext cx="0" cy="119647"/>
          </a:xfrm>
          <a:prstGeom prst="straightConnector1">
            <a:avLst/>
          </a:prstGeom>
          <a:ln w="28575">
            <a:solidFill>
              <a:srgbClr val="FFFF00"/>
            </a:solidFill>
            <a:headEnd type="triangle" w="med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34"/>
          <p:cNvSpPr txBox="1"/>
          <p:nvPr/>
        </p:nvSpPr>
        <p:spPr>
          <a:xfrm flipH="1">
            <a:off x="2835817" y="6248373"/>
            <a:ext cx="724868" cy="185894"/>
          </a:xfrm>
          <a:prstGeom prst="rect">
            <a:avLst/>
          </a:prstGeom>
          <a:solidFill>
            <a:schemeClr val="bg1"/>
          </a:solidFill>
          <a:ln w="9525" cmpd="sng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lIns="0" rIns="0" rtlCol="0" anchor="ctr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50" b="1">
                <a:latin typeface="+mj-ea"/>
                <a:ea typeface="+mj-ea"/>
              </a:rPr>
              <a:t>207.5mm</a:t>
            </a:r>
            <a:endParaRPr lang="ko-KR" altLang="en-US" sz="1050" b="1">
              <a:latin typeface="+mj-ea"/>
              <a:ea typeface="+mj-ea"/>
            </a:endParaRPr>
          </a:p>
        </p:txBody>
      </p:sp>
      <p:sp>
        <p:nvSpPr>
          <p:cNvPr id="13" name="TextBox 35"/>
          <p:cNvSpPr txBox="1"/>
          <p:nvPr/>
        </p:nvSpPr>
        <p:spPr>
          <a:xfrm flipH="1">
            <a:off x="4723343" y="6484102"/>
            <a:ext cx="604449" cy="185258"/>
          </a:xfrm>
          <a:prstGeom prst="rect">
            <a:avLst/>
          </a:prstGeom>
          <a:solidFill>
            <a:schemeClr val="bg1"/>
          </a:solidFill>
          <a:ln w="9525" cmpd="sng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50" b="1" dirty="0">
                <a:latin typeface="+mj-ea"/>
                <a:ea typeface="+mj-ea"/>
              </a:rPr>
              <a:t>10mm</a:t>
            </a:r>
            <a:endParaRPr lang="ko-KR" altLang="en-US" sz="1050" b="1" dirty="0">
              <a:latin typeface="+mj-ea"/>
              <a:ea typeface="+mj-ea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4903362" y="6426660"/>
            <a:ext cx="206442" cy="0"/>
          </a:xfrm>
          <a:prstGeom prst="line">
            <a:avLst/>
          </a:prstGeom>
          <a:ln w="28575">
            <a:solidFill>
              <a:srgbClr val="FFFF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577893" y="6471203"/>
            <a:ext cx="5167195" cy="0"/>
          </a:xfrm>
          <a:prstGeom prst="line">
            <a:avLst/>
          </a:prstGeom>
          <a:ln w="2857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43"/>
          <p:cNvSpPr txBox="1"/>
          <p:nvPr/>
        </p:nvSpPr>
        <p:spPr>
          <a:xfrm flipH="1">
            <a:off x="5184799" y="6236180"/>
            <a:ext cx="355376" cy="184627"/>
          </a:xfrm>
          <a:prstGeom prst="rect">
            <a:avLst/>
          </a:prstGeom>
          <a:solidFill>
            <a:schemeClr val="bg1"/>
          </a:solidFill>
          <a:ln w="9525" cmpd="sng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lIns="0" rIns="0" rtlCol="0" anchor="ctr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50" b="1" dirty="0">
                <a:latin typeface="+mj-ea"/>
                <a:ea typeface="+mj-ea"/>
              </a:rPr>
              <a:t>5mm</a:t>
            </a:r>
            <a:endParaRPr lang="ko-KR" altLang="en-US" sz="1050" b="1" dirty="0">
              <a:latin typeface="+mj-ea"/>
              <a:ea typeface="+mj-ea"/>
            </a:endParaRPr>
          </a:p>
        </p:txBody>
      </p:sp>
      <p:cxnSp>
        <p:nvCxnSpPr>
          <p:cNvPr id="17" name="직선 화살표 연결선 16"/>
          <p:cNvCxnSpPr/>
          <p:nvPr/>
        </p:nvCxnSpPr>
        <p:spPr>
          <a:xfrm flipH="1">
            <a:off x="665379" y="1323861"/>
            <a:ext cx="0" cy="5141119"/>
          </a:xfrm>
          <a:prstGeom prst="straightConnector1">
            <a:avLst/>
          </a:prstGeom>
          <a:ln w="28575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568368" y="1327589"/>
            <a:ext cx="5167195" cy="0"/>
          </a:xfrm>
          <a:prstGeom prst="line">
            <a:avLst/>
          </a:prstGeom>
          <a:ln w="2857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28"/>
          <p:cNvSpPr txBox="1"/>
          <p:nvPr/>
        </p:nvSpPr>
        <p:spPr>
          <a:xfrm flipH="1">
            <a:off x="1356114" y="1304452"/>
            <a:ext cx="590026" cy="182790"/>
          </a:xfrm>
          <a:prstGeom prst="rect">
            <a:avLst/>
          </a:prstGeom>
          <a:solidFill>
            <a:schemeClr val="bg1"/>
          </a:solidFill>
          <a:ln w="9525" cmpd="sng"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50" b="1" dirty="0">
                <a:latin typeface="+mj-ea"/>
                <a:ea typeface="+mj-ea"/>
              </a:rPr>
              <a:t>6mm</a:t>
            </a:r>
            <a:endParaRPr lang="ko-KR" altLang="en-US" sz="1050" b="1" dirty="0">
              <a:latin typeface="+mj-ea"/>
              <a:ea typeface="+mj-ea"/>
            </a:endParaRPr>
          </a:p>
        </p:txBody>
      </p:sp>
      <p:sp>
        <p:nvSpPr>
          <p:cNvPr id="20" name="TextBox 24"/>
          <p:cNvSpPr txBox="1"/>
          <p:nvPr/>
        </p:nvSpPr>
        <p:spPr>
          <a:xfrm flipH="1">
            <a:off x="250689" y="3645024"/>
            <a:ext cx="565590" cy="181662"/>
          </a:xfrm>
          <a:prstGeom prst="rect">
            <a:avLst/>
          </a:prstGeom>
          <a:solidFill>
            <a:schemeClr val="bg1"/>
          </a:solidFill>
          <a:ln w="9525" cmpd="sng"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lIns="0" rIns="0" rtlCol="0" anchor="ctr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50" b="1" dirty="0" smtClean="0">
                <a:latin typeface="+mj-ea"/>
                <a:ea typeface="+mj-ea"/>
              </a:rPr>
              <a:t>346mm</a:t>
            </a:r>
            <a:endParaRPr lang="ko-KR" altLang="en-US" sz="1050" b="1" dirty="0">
              <a:latin typeface="+mj-ea"/>
              <a:ea typeface="+mj-ea"/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4306409" y="5919150"/>
            <a:ext cx="1606790" cy="894226"/>
          </a:xfrm>
          <a:prstGeom prst="ellipse">
            <a:avLst/>
          </a:prstGeom>
          <a:noFill/>
          <a:ln>
            <a:solidFill>
              <a:srgbClr val="0000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2"/>
          <a:srcRect l="69647" t="80905"/>
          <a:stretch/>
        </p:blipFill>
        <p:spPr>
          <a:xfrm>
            <a:off x="6249144" y="4365104"/>
            <a:ext cx="2833072" cy="2099876"/>
          </a:xfrm>
          <a:prstGeom prst="rect">
            <a:avLst/>
          </a:prstGeom>
        </p:spPr>
      </p:pic>
      <p:cxnSp>
        <p:nvCxnSpPr>
          <p:cNvPr id="23" name="직선 화살표 연결선 22"/>
          <p:cNvCxnSpPr/>
          <p:nvPr/>
        </p:nvCxnSpPr>
        <p:spPr>
          <a:xfrm flipH="1">
            <a:off x="8049344" y="6200202"/>
            <a:ext cx="0" cy="192693"/>
          </a:xfrm>
          <a:prstGeom prst="straightConnector1">
            <a:avLst/>
          </a:prstGeom>
          <a:ln w="28575">
            <a:solidFill>
              <a:srgbClr val="FFFF00"/>
            </a:solidFill>
            <a:headEnd type="triangle" w="med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35"/>
          <p:cNvSpPr txBox="1"/>
          <p:nvPr/>
        </p:nvSpPr>
        <p:spPr>
          <a:xfrm flipH="1">
            <a:off x="7537242" y="6484102"/>
            <a:ext cx="586672" cy="185258"/>
          </a:xfrm>
          <a:prstGeom prst="rect">
            <a:avLst/>
          </a:prstGeom>
          <a:solidFill>
            <a:schemeClr val="bg1"/>
          </a:solidFill>
          <a:ln w="9525" cmpd="sng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50" b="1" dirty="0">
                <a:latin typeface="+mj-ea"/>
                <a:ea typeface="+mj-ea"/>
              </a:rPr>
              <a:t>10mm</a:t>
            </a:r>
            <a:endParaRPr lang="ko-KR" altLang="en-US" sz="1050" b="1" dirty="0">
              <a:latin typeface="+mj-ea"/>
              <a:ea typeface="+mj-ea"/>
            </a:endParaRPr>
          </a:p>
        </p:txBody>
      </p:sp>
      <p:cxnSp>
        <p:nvCxnSpPr>
          <p:cNvPr id="25" name="직선 연결선 24"/>
          <p:cNvCxnSpPr/>
          <p:nvPr/>
        </p:nvCxnSpPr>
        <p:spPr>
          <a:xfrm>
            <a:off x="7584017" y="6426660"/>
            <a:ext cx="472465" cy="0"/>
          </a:xfrm>
          <a:prstGeom prst="line">
            <a:avLst/>
          </a:prstGeom>
          <a:ln w="28575">
            <a:solidFill>
              <a:srgbClr val="FFFF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43"/>
          <p:cNvSpPr txBox="1"/>
          <p:nvPr/>
        </p:nvSpPr>
        <p:spPr>
          <a:xfrm flipH="1">
            <a:off x="8115395" y="6207637"/>
            <a:ext cx="355376" cy="184627"/>
          </a:xfrm>
          <a:prstGeom prst="rect">
            <a:avLst/>
          </a:prstGeom>
          <a:solidFill>
            <a:schemeClr val="bg1"/>
          </a:solidFill>
          <a:ln w="9525" cmpd="sng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lIns="0" rIns="0" rtlCol="0" anchor="ctr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50" b="1" dirty="0">
                <a:latin typeface="+mj-ea"/>
                <a:ea typeface="+mj-ea"/>
              </a:rPr>
              <a:t>5mm</a:t>
            </a:r>
            <a:endParaRPr lang="ko-KR" altLang="en-US" sz="1050" b="1" dirty="0">
              <a:latin typeface="+mj-ea"/>
              <a:ea typeface="+mj-ea"/>
            </a:endParaRPr>
          </a:p>
        </p:txBody>
      </p:sp>
      <p:cxnSp>
        <p:nvCxnSpPr>
          <p:cNvPr id="27" name="꺾인 연결선 26"/>
          <p:cNvCxnSpPr>
            <a:stCxn id="21" idx="0"/>
            <a:endCxn id="22" idx="1"/>
          </p:cNvCxnSpPr>
          <p:nvPr/>
        </p:nvCxnSpPr>
        <p:spPr>
          <a:xfrm rot="5400000" flipH="1" flipV="1">
            <a:off x="5427420" y="5097426"/>
            <a:ext cx="504108" cy="1139340"/>
          </a:xfrm>
          <a:prstGeom prst="bentConnector2">
            <a:avLst/>
          </a:prstGeom>
          <a:noFill/>
          <a:ln>
            <a:solidFill>
              <a:srgbClr val="0000FF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9658408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035" y="1039906"/>
            <a:ext cx="5832379" cy="546896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94648" y="153219"/>
            <a:ext cx="3591577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b="1" smtClean="0">
                <a:latin typeface="+mj-ea"/>
                <a:ea typeface="+mj-ea"/>
              </a:rPr>
              <a:t>사급품 </a:t>
            </a:r>
            <a:r>
              <a:rPr lang="ko-KR" altLang="en-US" b="1" dirty="0" smtClean="0">
                <a:latin typeface="+mj-ea"/>
                <a:ea typeface="+mj-ea"/>
              </a:rPr>
              <a:t>사양 </a:t>
            </a:r>
            <a:endParaRPr lang="ko-KR" altLang="en-US" b="1" dirty="0">
              <a:latin typeface="+mj-ea"/>
              <a:ea typeface="+mj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62434" y="522551"/>
            <a:ext cx="3449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smtClean="0"/>
              <a:t>2D </a:t>
            </a:r>
            <a:r>
              <a:rPr lang="ko-KR" altLang="en-US" sz="1600" b="1" dirty="0" smtClean="0"/>
              <a:t>바코드 </a:t>
            </a:r>
            <a:r>
              <a:rPr lang="en-US" altLang="ko-KR" sz="1600" b="1" dirty="0" smtClean="0"/>
              <a:t>Laser Marking</a:t>
            </a:r>
            <a:r>
              <a:rPr lang="ko-KR" altLang="en-US" sz="1600" b="1" dirty="0" smtClean="0"/>
              <a:t>기</a:t>
            </a:r>
            <a:r>
              <a:rPr lang="en-US" altLang="ko-KR" sz="1600" b="1" dirty="0" smtClean="0"/>
              <a:t> </a:t>
            </a:r>
            <a:r>
              <a:rPr lang="ko-KR" altLang="en-US" sz="1600" b="1" dirty="0" smtClean="0"/>
              <a:t> </a:t>
            </a:r>
            <a:endParaRPr lang="ko-KR" altLang="en-US" sz="1600" b="1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1934" y="1111447"/>
            <a:ext cx="3850584" cy="270303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1593" y="3891273"/>
            <a:ext cx="3059913" cy="2337628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1439395" y="1928812"/>
            <a:ext cx="889466" cy="12858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1439074" y="2117139"/>
            <a:ext cx="889466" cy="12858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2328540" y="1509713"/>
            <a:ext cx="895673" cy="4505325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20933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동작 분류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mtClean="0"/>
              <a:t>수동 운전</a:t>
            </a:r>
            <a:endParaRPr lang="en-US" altLang="ko-KR" smtClean="0"/>
          </a:p>
          <a:p>
            <a:r>
              <a:rPr lang="ko-KR" altLang="en-US" smtClean="0"/>
              <a:t>자동 운전</a:t>
            </a:r>
            <a:endParaRPr lang="en-US" altLang="ko-KR" smtClean="0"/>
          </a:p>
          <a:p>
            <a:pPr lvl="1"/>
            <a:r>
              <a:rPr lang="ko-KR" altLang="en-US" smtClean="0">
                <a:solidFill>
                  <a:srgbClr val="00B0F0"/>
                </a:solidFill>
              </a:rPr>
              <a:t>운전 준비</a:t>
            </a:r>
            <a:endParaRPr lang="en-US" altLang="ko-KR" smtClean="0">
              <a:solidFill>
                <a:srgbClr val="00B0F0"/>
              </a:solidFill>
            </a:endParaRPr>
          </a:p>
          <a:p>
            <a:pPr lvl="1"/>
            <a:r>
              <a:rPr lang="ko-KR" altLang="en-US" smtClean="0"/>
              <a:t>초기 운전</a:t>
            </a:r>
            <a:endParaRPr lang="en-US" altLang="ko-KR" smtClean="0"/>
          </a:p>
          <a:p>
            <a:pPr lvl="1"/>
            <a:r>
              <a:rPr lang="ko-KR" altLang="en-US" smtClean="0"/>
              <a:t>일시 정지</a:t>
            </a:r>
            <a:endParaRPr lang="en-US" altLang="ko-KR" smtClean="0"/>
          </a:p>
          <a:p>
            <a:pPr lvl="1"/>
            <a:r>
              <a:rPr lang="ko-KR" altLang="en-US" smtClean="0"/>
              <a:t>이어 가기</a:t>
            </a:r>
            <a:endParaRPr lang="en-US" altLang="ko-KR" smtClean="0"/>
          </a:p>
          <a:p>
            <a:pPr lvl="1"/>
            <a:r>
              <a:rPr lang="ko-KR" altLang="en-US" smtClean="0"/>
              <a:t>로트 분리</a:t>
            </a:r>
            <a:endParaRPr lang="en-US" altLang="ko-KR" smtClean="0"/>
          </a:p>
          <a:p>
            <a:pPr lvl="1"/>
            <a:r>
              <a:rPr lang="ko-KR" altLang="en-US" smtClean="0"/>
              <a:t>잔량 처리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39964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작업시작 시나리오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smtClean="0"/>
              <a:t>1. 2D </a:t>
            </a:r>
            <a:r>
              <a:rPr lang="ko-KR" altLang="en-US" smtClean="0"/>
              <a:t>각인기의 각인 위치에 제품의 각인 위치를 일치시킴</a:t>
            </a:r>
            <a:r>
              <a:rPr lang="en-US" altLang="ko-KR" smtClean="0"/>
              <a:t>.</a:t>
            </a:r>
          </a:p>
          <a:p>
            <a:pPr lvl="1"/>
            <a:r>
              <a:rPr lang="ko-KR" altLang="en-US" smtClean="0"/>
              <a:t>각인기의 </a:t>
            </a:r>
            <a:r>
              <a:rPr lang="en-US" altLang="ko-KR" smtClean="0"/>
              <a:t>BlockGuide</a:t>
            </a:r>
            <a:r>
              <a:rPr lang="ko-KR" altLang="en-US" smtClean="0"/>
              <a:t>로 각인위치 파악</a:t>
            </a:r>
            <a:endParaRPr lang="en-US" altLang="ko-KR"/>
          </a:p>
          <a:p>
            <a:r>
              <a:rPr lang="en-US" altLang="ko-KR" smtClean="0"/>
              <a:t>2. Align </a:t>
            </a:r>
            <a:r>
              <a:rPr lang="ko-KR" altLang="en-US" smtClean="0"/>
              <a:t>카메라로 핀위치를 설정</a:t>
            </a:r>
            <a:endParaRPr lang="en-US" altLang="ko-KR" smtClean="0"/>
          </a:p>
          <a:p>
            <a:pPr lvl="1"/>
            <a:r>
              <a:rPr lang="ko-KR" altLang="en-US" smtClean="0"/>
              <a:t>다음번 </a:t>
            </a:r>
            <a:r>
              <a:rPr lang="en-US" altLang="ko-KR" smtClean="0"/>
              <a:t>Feeding</a:t>
            </a:r>
            <a:r>
              <a:rPr lang="ko-KR" altLang="en-US" smtClean="0"/>
              <a:t>에서는 핀위치의 틀어짐량이 </a:t>
            </a:r>
            <a:r>
              <a:rPr lang="en-US" altLang="ko-KR" smtClean="0"/>
              <a:t>2D</a:t>
            </a:r>
            <a:r>
              <a:rPr lang="ko-KR" altLang="en-US" smtClean="0"/>
              <a:t>각인기 </a:t>
            </a:r>
            <a:r>
              <a:rPr lang="en-US" altLang="ko-KR" smtClean="0"/>
              <a:t>Offset</a:t>
            </a:r>
            <a:r>
              <a:rPr lang="ko-KR" altLang="en-US" smtClean="0"/>
              <a:t>량 적용</a:t>
            </a:r>
            <a:endParaRPr lang="en-US" altLang="ko-KR"/>
          </a:p>
          <a:p>
            <a:pPr lvl="1"/>
            <a:r>
              <a:rPr lang="ko-KR" altLang="en-US" smtClean="0"/>
              <a:t>진행방향의 오차는 다음번에 보정하여 </a:t>
            </a:r>
            <a:r>
              <a:rPr lang="en-US" altLang="ko-KR" smtClean="0"/>
              <a:t>Feeding.</a:t>
            </a:r>
          </a:p>
          <a:p>
            <a:r>
              <a:rPr lang="en-US" altLang="ko-KR" smtClean="0"/>
              <a:t>3. </a:t>
            </a:r>
            <a:r>
              <a:rPr lang="ko-KR" altLang="en-US" smtClean="0"/>
              <a:t>작업자 작업정보 입력</a:t>
            </a:r>
            <a:r>
              <a:rPr lang="en-US" altLang="ko-KR" smtClean="0"/>
              <a:t>(</a:t>
            </a:r>
            <a:r>
              <a:rPr lang="ko-KR" altLang="en-US" smtClean="0"/>
              <a:t>작업자명</a:t>
            </a:r>
            <a:r>
              <a:rPr lang="en-US" altLang="ko-KR" smtClean="0"/>
              <a:t>, </a:t>
            </a:r>
            <a:r>
              <a:rPr lang="ko-KR" altLang="en-US" smtClean="0"/>
              <a:t>제품 전체 길이</a:t>
            </a:r>
            <a:r>
              <a:rPr lang="en-US" altLang="ko-KR" smtClean="0"/>
              <a:t>, …)</a:t>
            </a:r>
          </a:p>
          <a:p>
            <a:r>
              <a:rPr lang="en-US" altLang="ko-KR" smtClean="0"/>
              <a:t>4. </a:t>
            </a:r>
            <a:r>
              <a:rPr lang="en-US" altLang="ko-KR" smtClean="0">
                <a:solidFill>
                  <a:srgbClr val="FF0000"/>
                </a:solidFill>
              </a:rPr>
              <a:t>Reset</a:t>
            </a:r>
            <a:r>
              <a:rPr lang="en-US" altLang="ko-KR" smtClean="0"/>
              <a:t> </a:t>
            </a:r>
            <a:r>
              <a:rPr lang="ko-KR" altLang="en-US" smtClean="0"/>
              <a:t>버튼</a:t>
            </a:r>
            <a:endParaRPr lang="en-US" altLang="ko-KR" smtClean="0"/>
          </a:p>
          <a:p>
            <a:pPr lvl="1"/>
            <a:r>
              <a:rPr lang="ko-KR" altLang="en-US" smtClean="0"/>
              <a:t>릴맵 초기화</a:t>
            </a:r>
            <a:r>
              <a:rPr lang="en-US" altLang="ko-KR"/>
              <a:t> </a:t>
            </a:r>
            <a:r>
              <a:rPr lang="en-US" altLang="ko-KR" smtClean="0"/>
              <a:t>/ </a:t>
            </a:r>
            <a:r>
              <a:rPr lang="ko-KR" altLang="en-US" smtClean="0"/>
              <a:t>시리얼 번호 </a:t>
            </a:r>
            <a:r>
              <a:rPr lang="en-US" altLang="ko-KR" smtClean="0"/>
              <a:t>1</a:t>
            </a:r>
            <a:r>
              <a:rPr lang="ko-KR" altLang="en-US" smtClean="0"/>
              <a:t>부터 시작</a:t>
            </a:r>
            <a:endParaRPr lang="en-US" altLang="ko-KR" smtClean="0"/>
          </a:p>
          <a:p>
            <a:r>
              <a:rPr lang="en-US" altLang="ko-KR" smtClean="0"/>
              <a:t>5. </a:t>
            </a:r>
            <a:r>
              <a:rPr lang="ko-KR" altLang="en-US" smtClean="0">
                <a:solidFill>
                  <a:srgbClr val="00B0F0"/>
                </a:solidFill>
              </a:rPr>
              <a:t>운전준비</a:t>
            </a:r>
            <a:r>
              <a:rPr lang="ko-KR" altLang="en-US" smtClean="0"/>
              <a:t> 버튼</a:t>
            </a:r>
            <a:endParaRPr lang="en-US" altLang="ko-KR" smtClean="0"/>
          </a:p>
          <a:p>
            <a:pPr lvl="1"/>
            <a:r>
              <a:rPr lang="ko-KR" altLang="en-US" smtClean="0">
                <a:solidFill>
                  <a:srgbClr val="00B0F0"/>
                </a:solidFill>
              </a:rPr>
              <a:t>먼저 마킹부 덴서버퍼 </a:t>
            </a:r>
            <a:r>
              <a:rPr lang="en-US" altLang="ko-KR" smtClean="0">
                <a:solidFill>
                  <a:srgbClr val="00B0F0"/>
                </a:solidFill>
              </a:rPr>
              <a:t>Homming </a:t>
            </a:r>
            <a:r>
              <a:rPr lang="ko-KR" altLang="en-US" smtClean="0">
                <a:solidFill>
                  <a:srgbClr val="00B0F0"/>
                </a:solidFill>
              </a:rPr>
              <a:t>후</a:t>
            </a:r>
            <a:r>
              <a:rPr lang="en-US" altLang="ko-KR" smtClean="0">
                <a:solidFill>
                  <a:srgbClr val="00B0F0"/>
                </a:solidFill>
              </a:rPr>
              <a:t>,</a:t>
            </a:r>
            <a:r>
              <a:rPr lang="ko-KR" altLang="en-US" smtClean="0">
                <a:solidFill>
                  <a:srgbClr val="00B0F0"/>
                </a:solidFill>
              </a:rPr>
              <a:t> </a:t>
            </a:r>
            <a:r>
              <a:rPr lang="en-US" altLang="ko-KR" smtClean="0">
                <a:solidFill>
                  <a:srgbClr val="00B0F0"/>
                </a:solidFill>
              </a:rPr>
              <a:t>2D </a:t>
            </a:r>
            <a:r>
              <a:rPr lang="ko-KR" altLang="en-US" smtClean="0">
                <a:solidFill>
                  <a:srgbClr val="00B0F0"/>
                </a:solidFill>
              </a:rPr>
              <a:t>각인기쪽 덴서버퍼 </a:t>
            </a:r>
            <a:r>
              <a:rPr lang="en-US" altLang="ko-KR" smtClean="0">
                <a:solidFill>
                  <a:srgbClr val="00B0F0"/>
                </a:solidFill>
              </a:rPr>
              <a:t>Homming.</a:t>
            </a:r>
          </a:p>
        </p:txBody>
      </p:sp>
    </p:spTree>
    <p:extLst>
      <p:ext uri="{BB962C8B-B14F-4D97-AF65-F5344CB8AC3E}">
        <p14:creationId xmlns:p14="http://schemas.microsoft.com/office/powerpoint/2010/main" val="4866069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/>
          <p:cNvSpPr>
            <a:spLocks noGrp="1"/>
          </p:cNvSpPr>
          <p:nvPr>
            <p:ph idx="1"/>
          </p:nvPr>
        </p:nvSpPr>
        <p:spPr>
          <a:xfrm>
            <a:off x="838200" y="540327"/>
            <a:ext cx="10515600" cy="5636636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smtClean="0"/>
              <a:t>6. </a:t>
            </a:r>
            <a:r>
              <a:rPr lang="ko-KR" altLang="en-US" smtClean="0"/>
              <a:t>시작 버튼 </a:t>
            </a:r>
            <a:r>
              <a:rPr lang="en-US" altLang="ko-KR" smtClean="0"/>
              <a:t>(#1 </a:t>
            </a:r>
            <a:r>
              <a:rPr lang="ko-KR" altLang="en-US" smtClean="0"/>
              <a:t>초기운전시작</a:t>
            </a:r>
            <a:r>
              <a:rPr lang="en-US" altLang="ko-KR" smtClean="0"/>
              <a:t>)</a:t>
            </a:r>
          </a:p>
          <a:p>
            <a:r>
              <a:rPr lang="en-US" altLang="ko-KR" smtClean="0"/>
              <a:t>7. 2D </a:t>
            </a:r>
            <a:r>
              <a:rPr lang="ko-KR" altLang="en-US" smtClean="0"/>
              <a:t>각인기 </a:t>
            </a:r>
            <a:r>
              <a:rPr lang="en-US" altLang="ko-KR" smtClean="0"/>
              <a:t>1</a:t>
            </a:r>
            <a:r>
              <a:rPr lang="ko-KR" altLang="en-US" smtClean="0"/>
              <a:t>번 시리얼 마킹</a:t>
            </a:r>
            <a:endParaRPr lang="en-US" altLang="ko-KR" smtClean="0"/>
          </a:p>
          <a:p>
            <a:r>
              <a:rPr lang="en-US" altLang="ko-KR" smtClean="0"/>
              <a:t>8. 2D </a:t>
            </a:r>
            <a:r>
              <a:rPr lang="ko-KR" altLang="en-US" smtClean="0"/>
              <a:t>각인 확인 위치 이송</a:t>
            </a:r>
            <a:endParaRPr lang="en-US" altLang="ko-KR" smtClean="0"/>
          </a:p>
          <a:p>
            <a:r>
              <a:rPr lang="en-US" altLang="ko-KR" smtClean="0"/>
              <a:t>9. </a:t>
            </a:r>
            <a:r>
              <a:rPr lang="ko-KR" altLang="en-US" smtClean="0"/>
              <a:t>전체 연동으로 </a:t>
            </a:r>
            <a:r>
              <a:rPr lang="en-US" altLang="ko-KR" smtClean="0"/>
              <a:t>1Shot Feeding</a:t>
            </a:r>
          </a:p>
          <a:p>
            <a:r>
              <a:rPr lang="en-US" altLang="ko-KR" smtClean="0"/>
              <a:t>10. 2D </a:t>
            </a:r>
            <a:r>
              <a:rPr lang="ko-KR" altLang="en-US" smtClean="0"/>
              <a:t>각인부에서 </a:t>
            </a:r>
            <a:r>
              <a:rPr lang="en-US" altLang="ko-KR" smtClean="0"/>
              <a:t>AOI</a:t>
            </a:r>
            <a:r>
              <a:rPr lang="ko-KR" altLang="en-US" smtClean="0"/>
              <a:t>상면부까지 </a:t>
            </a:r>
            <a:r>
              <a:rPr lang="en-US" altLang="ko-KR" smtClean="0"/>
              <a:t>Feeding</a:t>
            </a:r>
            <a:r>
              <a:rPr lang="ko-KR" altLang="en-US" smtClean="0"/>
              <a:t>완료</a:t>
            </a:r>
            <a:r>
              <a:rPr lang="ko-KR" altLang="en-US" smtClean="0">
                <a:solidFill>
                  <a:srgbClr val="FF0000"/>
                </a:solidFill>
              </a:rPr>
              <a:t>정지</a:t>
            </a:r>
            <a:r>
              <a:rPr lang="en-US" altLang="ko-KR" sz="2600" smtClean="0"/>
              <a:t>(</a:t>
            </a:r>
            <a:r>
              <a:rPr lang="en-US" altLang="ko-KR" sz="2600" smtClean="0">
                <a:solidFill>
                  <a:srgbClr val="FF0000"/>
                </a:solidFill>
              </a:rPr>
              <a:t>Shot</a:t>
            </a:r>
            <a:r>
              <a:rPr lang="ko-KR" altLang="en-US" sz="2600" smtClean="0">
                <a:solidFill>
                  <a:srgbClr val="FF0000"/>
                </a:solidFill>
              </a:rPr>
              <a:t>수 입력</a:t>
            </a:r>
            <a:r>
              <a:rPr lang="en-US" altLang="ko-KR" sz="2600" smtClean="0"/>
              <a:t>)</a:t>
            </a:r>
          </a:p>
          <a:p>
            <a:pPr lvl="1"/>
            <a:r>
              <a:rPr lang="en-US" altLang="ko-KR" smtClean="0"/>
              <a:t>2D </a:t>
            </a:r>
            <a:r>
              <a:rPr lang="ko-KR" altLang="en-US" smtClean="0"/>
              <a:t>각인기는 버퍼에 최대투입 </a:t>
            </a:r>
            <a:r>
              <a:rPr lang="en-US" altLang="ko-KR" smtClean="0"/>
              <a:t>Shot</a:t>
            </a:r>
            <a:r>
              <a:rPr lang="ko-KR" altLang="en-US" smtClean="0"/>
              <a:t>수까지 투입</a:t>
            </a:r>
            <a:endParaRPr lang="en-US" altLang="ko-KR" smtClean="0"/>
          </a:p>
          <a:p>
            <a:pPr lvl="1"/>
            <a:r>
              <a:rPr lang="ko-KR" altLang="en-US" smtClean="0"/>
              <a:t>이후로는 </a:t>
            </a:r>
            <a:r>
              <a:rPr lang="en-US" altLang="ko-KR" smtClean="0"/>
              <a:t>2D </a:t>
            </a:r>
            <a:r>
              <a:rPr lang="ko-KR" altLang="en-US" smtClean="0"/>
              <a:t>각인기의 버퍼에서 </a:t>
            </a:r>
            <a:r>
              <a:rPr lang="en-US" altLang="ko-KR" smtClean="0"/>
              <a:t>Shot</a:t>
            </a:r>
            <a:r>
              <a:rPr lang="ko-KR" altLang="en-US" smtClean="0"/>
              <a:t>수가 빠지면 계속 투입함</a:t>
            </a:r>
            <a:r>
              <a:rPr lang="en-US" altLang="ko-KR" smtClean="0"/>
              <a:t>.</a:t>
            </a:r>
          </a:p>
          <a:p>
            <a:r>
              <a:rPr lang="en-US" altLang="ko-KR" smtClean="0"/>
              <a:t>11. AOI</a:t>
            </a:r>
            <a:r>
              <a:rPr lang="ko-KR" altLang="en-US" smtClean="0"/>
              <a:t>상면부에서 핀위치 설정</a:t>
            </a:r>
            <a:endParaRPr lang="en-US" altLang="ko-KR" smtClean="0"/>
          </a:p>
          <a:p>
            <a:pPr lvl="1"/>
            <a:r>
              <a:rPr lang="ko-KR" altLang="en-US" smtClean="0"/>
              <a:t>모델</a:t>
            </a:r>
            <a:r>
              <a:rPr lang="en-US" altLang="ko-KR" smtClean="0"/>
              <a:t>, </a:t>
            </a:r>
            <a:r>
              <a:rPr lang="ko-KR" altLang="en-US" smtClean="0"/>
              <a:t>로트</a:t>
            </a:r>
            <a:r>
              <a:rPr lang="en-US" altLang="ko-KR" smtClean="0"/>
              <a:t>, </a:t>
            </a:r>
            <a:r>
              <a:rPr lang="ko-KR" altLang="en-US" smtClean="0"/>
              <a:t>레이어</a:t>
            </a:r>
            <a:r>
              <a:rPr lang="en-US" altLang="ko-KR" smtClean="0"/>
              <a:t>, </a:t>
            </a:r>
            <a:r>
              <a:rPr lang="ko-KR" altLang="en-US" smtClean="0"/>
              <a:t>시리얼</a:t>
            </a:r>
            <a:r>
              <a:rPr lang="en-US" altLang="ko-KR"/>
              <a:t> </a:t>
            </a:r>
            <a:r>
              <a:rPr lang="ko-KR" altLang="en-US" smtClean="0"/>
              <a:t>정보는 </a:t>
            </a:r>
            <a:r>
              <a:rPr lang="en-US" altLang="ko-KR" smtClean="0"/>
              <a:t>2D </a:t>
            </a:r>
            <a:r>
              <a:rPr lang="ko-KR" altLang="en-US" smtClean="0"/>
              <a:t>각인부에서 통신으로 전달</a:t>
            </a:r>
            <a:endParaRPr lang="en-US" altLang="ko-KR" smtClean="0"/>
          </a:p>
          <a:p>
            <a:r>
              <a:rPr lang="en-US" altLang="ko-KR" smtClean="0"/>
              <a:t>12. </a:t>
            </a:r>
            <a:r>
              <a:rPr lang="ko-KR" altLang="en-US" smtClean="0"/>
              <a:t>시작 버튼 </a:t>
            </a:r>
            <a:r>
              <a:rPr lang="en-US" altLang="ko-KR" smtClean="0"/>
              <a:t>(#2 </a:t>
            </a:r>
            <a:r>
              <a:rPr lang="ko-KR" altLang="en-US" smtClean="0"/>
              <a:t>초기운전시작</a:t>
            </a:r>
            <a:r>
              <a:rPr lang="en-US" altLang="ko-KR" smtClean="0"/>
              <a:t>)</a:t>
            </a:r>
          </a:p>
          <a:p>
            <a:r>
              <a:rPr lang="en-US" altLang="ko-KR" smtClean="0"/>
              <a:t>13. AOI</a:t>
            </a:r>
            <a:r>
              <a:rPr lang="ko-KR" altLang="en-US" smtClean="0"/>
              <a:t>상면부에서 </a:t>
            </a:r>
            <a:r>
              <a:rPr lang="en-US" altLang="ko-KR" smtClean="0"/>
              <a:t>AOI</a:t>
            </a:r>
            <a:r>
              <a:rPr lang="ko-KR" altLang="en-US" smtClean="0"/>
              <a:t>하면부까지 </a:t>
            </a:r>
            <a:r>
              <a:rPr lang="en-US" altLang="ko-KR" smtClean="0"/>
              <a:t>Feeding</a:t>
            </a:r>
            <a:r>
              <a:rPr lang="ko-KR" altLang="en-US" smtClean="0"/>
              <a:t>완료</a:t>
            </a:r>
            <a:r>
              <a:rPr lang="ko-KR" altLang="en-US" smtClean="0">
                <a:solidFill>
                  <a:srgbClr val="FF0000"/>
                </a:solidFill>
              </a:rPr>
              <a:t>정지</a:t>
            </a:r>
            <a:r>
              <a:rPr lang="en-US" altLang="ko-KR" sz="2600" smtClean="0"/>
              <a:t>(</a:t>
            </a:r>
            <a:r>
              <a:rPr lang="en-US" altLang="ko-KR" sz="2600" smtClean="0">
                <a:solidFill>
                  <a:srgbClr val="FF0000"/>
                </a:solidFill>
              </a:rPr>
              <a:t>Shot</a:t>
            </a:r>
            <a:r>
              <a:rPr lang="ko-KR" altLang="en-US" sz="2600" smtClean="0">
                <a:solidFill>
                  <a:srgbClr val="FF0000"/>
                </a:solidFill>
              </a:rPr>
              <a:t>수 입력</a:t>
            </a:r>
            <a:r>
              <a:rPr lang="en-US" altLang="ko-KR" sz="2600" smtClean="0"/>
              <a:t>)</a:t>
            </a:r>
          </a:p>
          <a:p>
            <a:r>
              <a:rPr lang="en-US" altLang="ko-KR" smtClean="0"/>
              <a:t>14. AOI</a:t>
            </a:r>
            <a:r>
              <a:rPr lang="ko-KR" altLang="en-US" smtClean="0"/>
              <a:t>하면부에서 핀위치 설정</a:t>
            </a:r>
            <a:endParaRPr lang="en-US" altLang="ko-KR" smtClean="0"/>
          </a:p>
          <a:p>
            <a:pPr lvl="1"/>
            <a:r>
              <a:rPr lang="ko-KR" altLang="en-US" smtClean="0"/>
              <a:t>모델</a:t>
            </a:r>
            <a:r>
              <a:rPr lang="en-US" altLang="ko-KR" smtClean="0"/>
              <a:t>, </a:t>
            </a:r>
            <a:r>
              <a:rPr lang="ko-KR" altLang="en-US" smtClean="0"/>
              <a:t>로트</a:t>
            </a:r>
            <a:r>
              <a:rPr lang="en-US" altLang="ko-KR" smtClean="0"/>
              <a:t>, </a:t>
            </a:r>
            <a:r>
              <a:rPr lang="ko-KR" altLang="en-US" smtClean="0"/>
              <a:t>레이어</a:t>
            </a:r>
            <a:r>
              <a:rPr lang="en-US" altLang="ko-KR" smtClean="0"/>
              <a:t>, </a:t>
            </a:r>
            <a:r>
              <a:rPr lang="ko-KR" altLang="en-US" smtClean="0"/>
              <a:t>시리얼</a:t>
            </a:r>
            <a:r>
              <a:rPr lang="en-US" altLang="ko-KR" smtClean="0"/>
              <a:t> </a:t>
            </a:r>
            <a:r>
              <a:rPr lang="ko-KR" altLang="en-US" smtClean="0"/>
              <a:t>정보는 </a:t>
            </a:r>
            <a:r>
              <a:rPr lang="en-US" altLang="ko-KR" smtClean="0"/>
              <a:t>2D </a:t>
            </a:r>
            <a:r>
              <a:rPr lang="ko-KR" altLang="en-US" smtClean="0"/>
              <a:t>각인부에서 통신으로 전달</a:t>
            </a:r>
            <a:endParaRPr lang="en-US" altLang="ko-KR" smtClean="0"/>
          </a:p>
        </p:txBody>
      </p:sp>
    </p:spTree>
    <p:extLst>
      <p:ext uri="{BB962C8B-B14F-4D97-AF65-F5344CB8AC3E}">
        <p14:creationId xmlns:p14="http://schemas.microsoft.com/office/powerpoint/2010/main" val="18411079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/>
          <p:cNvSpPr>
            <a:spLocks noGrp="1"/>
          </p:cNvSpPr>
          <p:nvPr>
            <p:ph idx="1"/>
          </p:nvPr>
        </p:nvSpPr>
        <p:spPr>
          <a:xfrm>
            <a:off x="838200" y="540327"/>
            <a:ext cx="10515600" cy="5636636"/>
          </a:xfrm>
        </p:spPr>
        <p:txBody>
          <a:bodyPr>
            <a:normAutofit/>
          </a:bodyPr>
          <a:lstStyle/>
          <a:p>
            <a:r>
              <a:rPr lang="en-US" altLang="ko-KR" smtClean="0"/>
              <a:t>15. </a:t>
            </a:r>
            <a:r>
              <a:rPr lang="ko-KR" altLang="en-US" smtClean="0"/>
              <a:t>시작 버튼 </a:t>
            </a:r>
            <a:r>
              <a:rPr lang="en-US" altLang="ko-KR" smtClean="0"/>
              <a:t>(#3 </a:t>
            </a:r>
            <a:r>
              <a:rPr lang="ko-KR" altLang="en-US" smtClean="0"/>
              <a:t>초기운전시작</a:t>
            </a:r>
            <a:r>
              <a:rPr lang="en-US" altLang="ko-KR" smtClean="0"/>
              <a:t>)</a:t>
            </a:r>
          </a:p>
          <a:p>
            <a:r>
              <a:rPr lang="en-US" altLang="ko-KR" smtClean="0"/>
              <a:t>16. AOI</a:t>
            </a:r>
            <a:r>
              <a:rPr lang="ko-KR" altLang="en-US" smtClean="0"/>
              <a:t>하면부에서 펀칭부까지 </a:t>
            </a:r>
            <a:r>
              <a:rPr lang="en-US" altLang="ko-KR" smtClean="0"/>
              <a:t>Feeding</a:t>
            </a:r>
            <a:r>
              <a:rPr lang="ko-KR" altLang="en-US" smtClean="0"/>
              <a:t>완료</a:t>
            </a:r>
            <a:r>
              <a:rPr lang="ko-KR" altLang="en-US" smtClean="0">
                <a:solidFill>
                  <a:srgbClr val="FF0000"/>
                </a:solidFill>
              </a:rPr>
              <a:t>정지</a:t>
            </a:r>
            <a:r>
              <a:rPr lang="en-US" altLang="ko-KR" sz="2400" smtClean="0"/>
              <a:t>(</a:t>
            </a:r>
            <a:r>
              <a:rPr lang="en-US" altLang="ko-KR" sz="2400" smtClean="0">
                <a:solidFill>
                  <a:srgbClr val="FF0000"/>
                </a:solidFill>
              </a:rPr>
              <a:t>Shot</a:t>
            </a:r>
            <a:r>
              <a:rPr lang="ko-KR" altLang="en-US" sz="2400" smtClean="0">
                <a:solidFill>
                  <a:srgbClr val="FF0000"/>
                </a:solidFill>
              </a:rPr>
              <a:t>수 입력</a:t>
            </a:r>
            <a:r>
              <a:rPr lang="en-US" altLang="ko-KR" sz="2400" smtClean="0"/>
              <a:t>)</a:t>
            </a:r>
          </a:p>
          <a:p>
            <a:r>
              <a:rPr lang="en-US" altLang="ko-KR" smtClean="0"/>
              <a:t>17. </a:t>
            </a:r>
            <a:r>
              <a:rPr lang="ko-KR" altLang="en-US" smtClean="0"/>
              <a:t>펀칭부에서 핀위치 설정</a:t>
            </a:r>
            <a:r>
              <a:rPr lang="en-US" altLang="ko-KR" smtClean="0"/>
              <a:t>(2Shot)</a:t>
            </a:r>
          </a:p>
          <a:p>
            <a:pPr lvl="1"/>
            <a:r>
              <a:rPr lang="ko-KR" altLang="en-US" smtClean="0"/>
              <a:t>작업자 작업정보</a:t>
            </a:r>
            <a:r>
              <a:rPr lang="en-US" altLang="ko-KR" smtClean="0"/>
              <a:t>(</a:t>
            </a:r>
            <a:r>
              <a:rPr lang="ko-KR" altLang="en-US" smtClean="0"/>
              <a:t>작업자명</a:t>
            </a:r>
            <a:r>
              <a:rPr lang="en-US" altLang="ko-KR" smtClean="0"/>
              <a:t>, </a:t>
            </a:r>
            <a:r>
              <a:rPr lang="ko-KR" altLang="en-US" smtClean="0"/>
              <a:t>제품 전체 길이</a:t>
            </a:r>
            <a:r>
              <a:rPr lang="en-US" altLang="ko-KR" smtClean="0"/>
              <a:t>, …)</a:t>
            </a:r>
            <a:r>
              <a:rPr lang="ko-KR" altLang="en-US" smtClean="0"/>
              <a:t>는 </a:t>
            </a:r>
            <a:r>
              <a:rPr lang="en-US" altLang="ko-KR" smtClean="0"/>
              <a:t>2D </a:t>
            </a:r>
            <a:r>
              <a:rPr lang="ko-KR" altLang="en-US" smtClean="0"/>
              <a:t>각인부에서 획득</a:t>
            </a:r>
            <a:endParaRPr lang="en-US" altLang="ko-KR"/>
          </a:p>
          <a:p>
            <a:r>
              <a:rPr lang="en-US" altLang="ko-KR" smtClean="0"/>
              <a:t>18. </a:t>
            </a:r>
            <a:r>
              <a:rPr lang="ko-KR" altLang="en-US" smtClean="0"/>
              <a:t>시작 버튼</a:t>
            </a:r>
            <a:endParaRPr lang="en-US" altLang="ko-KR" smtClean="0"/>
          </a:p>
          <a:p>
            <a:r>
              <a:rPr lang="en-US" altLang="ko-KR" smtClean="0"/>
              <a:t>19. </a:t>
            </a:r>
            <a:r>
              <a:rPr lang="ko-KR" altLang="en-US" smtClean="0"/>
              <a:t>자동운전 진행</a:t>
            </a:r>
            <a:endParaRPr lang="en-US" altLang="ko-KR" smtClean="0"/>
          </a:p>
          <a:p>
            <a:endParaRPr lang="en-US" altLang="ko-KR" smtClean="0"/>
          </a:p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37807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각인기 초기 작업</a:t>
            </a:r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8384145" y="4877349"/>
            <a:ext cx="2028569" cy="466712"/>
          </a:xfrm>
          <a:prstGeom prst="rect">
            <a:avLst/>
          </a:prstGeom>
          <a:noFill/>
          <a:ln w="317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chemeClr val="tx1"/>
                </a:solidFill>
              </a:rPr>
              <a:t>2D </a:t>
            </a:r>
            <a:r>
              <a:rPr lang="ko-KR" altLang="en-US" smtClean="0">
                <a:solidFill>
                  <a:schemeClr val="tx1"/>
                </a:solidFill>
              </a:rPr>
              <a:t>코드 각인위치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610896" y="843240"/>
            <a:ext cx="6263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>
                <a:solidFill>
                  <a:srgbClr val="FF0000"/>
                </a:solidFill>
              </a:rPr>
              <a:t>2D </a:t>
            </a:r>
            <a:r>
              <a:rPr lang="ko-KR" altLang="en-US" smtClean="0">
                <a:solidFill>
                  <a:srgbClr val="FF0000"/>
                </a:solidFill>
              </a:rPr>
              <a:t>코드 내용</a:t>
            </a:r>
            <a:r>
              <a:rPr lang="en-US" altLang="ko-KR" smtClean="0">
                <a:solidFill>
                  <a:srgbClr val="FF0000"/>
                </a:solidFill>
              </a:rPr>
              <a:t>(13</a:t>
            </a:r>
            <a:r>
              <a:rPr lang="ko-KR" altLang="en-US" smtClean="0">
                <a:solidFill>
                  <a:srgbClr val="FF0000"/>
                </a:solidFill>
              </a:rPr>
              <a:t>자</a:t>
            </a:r>
            <a:r>
              <a:rPr lang="en-US" altLang="ko-KR" smtClean="0">
                <a:solidFill>
                  <a:srgbClr val="FF0000"/>
                </a:solidFill>
              </a:rPr>
              <a:t>)</a:t>
            </a:r>
            <a:r>
              <a:rPr lang="ko-KR" altLang="en-US" smtClean="0">
                <a:solidFill>
                  <a:srgbClr val="FF0000"/>
                </a:solidFill>
              </a:rPr>
              <a:t> </a:t>
            </a:r>
            <a:r>
              <a:rPr lang="en-US" altLang="ko-KR" smtClean="0">
                <a:solidFill>
                  <a:srgbClr val="FF0000"/>
                </a:solidFill>
              </a:rPr>
              <a:t>: “</a:t>
            </a:r>
            <a:r>
              <a:rPr lang="ko-KR" altLang="en-US" smtClean="0">
                <a:solidFill>
                  <a:srgbClr val="FF0000"/>
                </a:solidFill>
              </a:rPr>
              <a:t>오더번호</a:t>
            </a:r>
            <a:r>
              <a:rPr lang="en-US" altLang="ko-KR" smtClean="0">
                <a:solidFill>
                  <a:srgbClr val="FF0000"/>
                </a:solidFill>
              </a:rPr>
              <a:t>”(9)  ”-”(1)  ”</a:t>
            </a:r>
            <a:r>
              <a:rPr lang="ko-KR" altLang="en-US" smtClean="0">
                <a:solidFill>
                  <a:srgbClr val="FF0000"/>
                </a:solidFill>
              </a:rPr>
              <a:t>시리얼넘버</a:t>
            </a:r>
            <a:r>
              <a:rPr lang="en-US" altLang="ko-KR" smtClean="0">
                <a:solidFill>
                  <a:srgbClr val="FF0000"/>
                </a:solidFill>
              </a:rPr>
              <a:t>”(3)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8384146" y="3053693"/>
            <a:ext cx="2028569" cy="466712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chemeClr val="tx1"/>
                </a:solidFill>
              </a:rPr>
              <a:t>MD-X2500</a:t>
            </a:r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8" name="직선 연결선 7"/>
          <p:cNvCxnSpPr>
            <a:stCxn id="6" idx="2"/>
          </p:cNvCxnSpPr>
          <p:nvPr/>
        </p:nvCxnSpPr>
        <p:spPr>
          <a:xfrm flipH="1">
            <a:off x="8384146" y="3520405"/>
            <a:ext cx="1014285" cy="135694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>
            <a:stCxn id="6" idx="2"/>
          </p:cNvCxnSpPr>
          <p:nvPr/>
        </p:nvCxnSpPr>
        <p:spPr>
          <a:xfrm>
            <a:off x="9398431" y="3520405"/>
            <a:ext cx="1014283" cy="135694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1700011" y="3053693"/>
            <a:ext cx="2028569" cy="466712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chemeClr val="tx1"/>
                </a:solidFill>
              </a:rPr>
              <a:t>SR-1000W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700011" y="4877349"/>
            <a:ext cx="2028569" cy="466712"/>
          </a:xfrm>
          <a:prstGeom prst="rect">
            <a:avLst/>
          </a:prstGeom>
          <a:noFill/>
          <a:ln w="317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chemeClr val="tx1"/>
                </a:solidFill>
              </a:rPr>
              <a:t>2D </a:t>
            </a:r>
            <a:r>
              <a:rPr lang="ko-KR" altLang="en-US" smtClean="0">
                <a:solidFill>
                  <a:schemeClr val="tx1"/>
                </a:solidFill>
              </a:rPr>
              <a:t>코드 각인위치</a:t>
            </a:r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4" name="직선 연결선 13"/>
          <p:cNvCxnSpPr/>
          <p:nvPr/>
        </p:nvCxnSpPr>
        <p:spPr>
          <a:xfrm flipH="1">
            <a:off x="1700012" y="3520405"/>
            <a:ext cx="1014285" cy="135694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2714297" y="3520405"/>
            <a:ext cx="1014283" cy="135694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4742865" y="3053693"/>
            <a:ext cx="2028569" cy="466712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chemeClr val="tx1"/>
                </a:solidFill>
              </a:rPr>
              <a:t>Align Camera</a:t>
            </a:r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9" name="그룹 18"/>
          <p:cNvGrpSpPr/>
          <p:nvPr/>
        </p:nvGrpSpPr>
        <p:grpSpPr>
          <a:xfrm>
            <a:off x="5341292" y="4722192"/>
            <a:ext cx="777025" cy="777025"/>
            <a:chOff x="5318975" y="4159876"/>
            <a:chExt cx="777025" cy="777025"/>
          </a:xfrm>
        </p:grpSpPr>
        <p:sp>
          <p:nvSpPr>
            <p:cNvPr id="17" name="타원 16"/>
            <p:cNvSpPr/>
            <p:nvPr/>
          </p:nvSpPr>
          <p:spPr>
            <a:xfrm>
              <a:off x="5318975" y="4159876"/>
              <a:ext cx="777025" cy="777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타원 17"/>
            <p:cNvSpPr/>
            <p:nvPr/>
          </p:nvSpPr>
          <p:spPr>
            <a:xfrm>
              <a:off x="5527970" y="4368871"/>
              <a:ext cx="359034" cy="35903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0" name="직선 연결선 19"/>
          <p:cNvCxnSpPr>
            <a:endCxn id="17" idx="2"/>
          </p:cNvCxnSpPr>
          <p:nvPr/>
        </p:nvCxnSpPr>
        <p:spPr>
          <a:xfrm flipH="1">
            <a:off x="5341292" y="3520405"/>
            <a:ext cx="388513" cy="15903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>
            <a:endCxn id="17" idx="6"/>
          </p:cNvCxnSpPr>
          <p:nvPr/>
        </p:nvCxnSpPr>
        <p:spPr>
          <a:xfrm>
            <a:off x="5729804" y="3520405"/>
            <a:ext cx="388513" cy="15903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/>
          <p:cNvSpPr/>
          <p:nvPr/>
        </p:nvSpPr>
        <p:spPr>
          <a:xfrm>
            <a:off x="838201" y="5743977"/>
            <a:ext cx="10868696" cy="23955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991672" y="5588821"/>
            <a:ext cx="10586435" cy="127251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9" name="직선 연결선 28"/>
          <p:cNvCxnSpPr>
            <a:endCxn id="12" idx="0"/>
          </p:cNvCxnSpPr>
          <p:nvPr/>
        </p:nvCxnSpPr>
        <p:spPr>
          <a:xfrm flipH="1">
            <a:off x="2714296" y="1854558"/>
            <a:ext cx="1" cy="119913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 flipH="1">
            <a:off x="9398429" y="1828926"/>
            <a:ext cx="1" cy="119913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>
            <a:off x="5729803" y="2648382"/>
            <a:ext cx="1" cy="40531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/>
          <p:nvPr/>
        </p:nvCxnSpPr>
        <p:spPr>
          <a:xfrm>
            <a:off x="2714295" y="2150772"/>
            <a:ext cx="6684134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5422790" y="1827590"/>
            <a:ext cx="1237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고정거리</a:t>
            </a:r>
            <a:endParaRPr lang="ko-KR" altLang="en-US"/>
          </a:p>
        </p:txBody>
      </p:sp>
      <p:cxnSp>
        <p:nvCxnSpPr>
          <p:cNvPr id="36" name="직선 화살표 연결선 35"/>
          <p:cNvCxnSpPr/>
          <p:nvPr/>
        </p:nvCxnSpPr>
        <p:spPr>
          <a:xfrm>
            <a:off x="5731391" y="2851037"/>
            <a:ext cx="3680918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6945504" y="2486054"/>
            <a:ext cx="1237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가변거리</a:t>
            </a:r>
            <a:endParaRPr lang="ko-KR" altLang="en-US"/>
          </a:p>
        </p:txBody>
      </p:sp>
      <p:sp>
        <p:nvSpPr>
          <p:cNvPr id="39" name="TextBox 38"/>
          <p:cNvSpPr txBox="1"/>
          <p:nvPr/>
        </p:nvSpPr>
        <p:spPr>
          <a:xfrm>
            <a:off x="9995430" y="3634208"/>
            <a:ext cx="1237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고정위치</a:t>
            </a:r>
            <a:endParaRPr lang="ko-KR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6217479" y="3629189"/>
            <a:ext cx="1237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가변위치</a:t>
            </a:r>
            <a:endParaRPr lang="ko-KR" altLang="en-US"/>
          </a:p>
        </p:txBody>
      </p:sp>
      <p:sp>
        <p:nvSpPr>
          <p:cNvPr id="41" name="TextBox 40"/>
          <p:cNvSpPr txBox="1"/>
          <p:nvPr/>
        </p:nvSpPr>
        <p:spPr>
          <a:xfrm>
            <a:off x="670717" y="3629189"/>
            <a:ext cx="1237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고정위치</a:t>
            </a:r>
            <a:endParaRPr lang="ko-KR" altLang="en-US"/>
          </a:p>
        </p:txBody>
      </p:sp>
      <p:sp>
        <p:nvSpPr>
          <p:cNvPr id="42" name="TextBox 41"/>
          <p:cNvSpPr txBox="1"/>
          <p:nvPr/>
        </p:nvSpPr>
        <p:spPr>
          <a:xfrm>
            <a:off x="6118315" y="5176051"/>
            <a:ext cx="1505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Shot </a:t>
            </a:r>
            <a:r>
              <a:rPr lang="ko-KR" altLang="en-US" smtClean="0"/>
              <a:t>핀위치</a:t>
            </a:r>
            <a:endParaRPr lang="ko-KR" altLang="en-US"/>
          </a:p>
        </p:txBody>
      </p:sp>
      <p:sp>
        <p:nvSpPr>
          <p:cNvPr id="43" name="오른쪽 화살표 42"/>
          <p:cNvSpPr/>
          <p:nvPr/>
        </p:nvSpPr>
        <p:spPr>
          <a:xfrm rot="10800000">
            <a:off x="3070818" y="6127826"/>
            <a:ext cx="4929460" cy="3348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/>
          <p:cNvSpPr txBox="1"/>
          <p:nvPr/>
        </p:nvSpPr>
        <p:spPr>
          <a:xfrm>
            <a:off x="8384145" y="6104420"/>
            <a:ext cx="1237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진행방향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1020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프로그램 개발 일정 </a:t>
            </a:r>
            <a:r>
              <a:rPr lang="en-US" altLang="ko-KR" smtClean="0"/>
              <a:t>(RTR 2</a:t>
            </a:r>
            <a:r>
              <a:rPr lang="ko-KR" altLang="en-US" smtClean="0"/>
              <a:t>차</a:t>
            </a:r>
            <a:r>
              <a:rPr lang="en-US" altLang="ko-KR" smtClean="0"/>
              <a:t>)</a:t>
            </a:r>
            <a:endParaRPr lang="ko-KR" altLang="en-US"/>
          </a:p>
        </p:txBody>
      </p:sp>
      <p:graphicFrame>
        <p:nvGraphicFramePr>
          <p:cNvPr id="4" name="내용 개체 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83008871"/>
              </p:ext>
            </p:extLst>
          </p:nvPr>
        </p:nvGraphicFramePr>
        <p:xfrm>
          <a:off x="838200" y="1825625"/>
          <a:ext cx="10334626" cy="36607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7115"/>
                <a:gridCol w="1866673"/>
                <a:gridCol w="1073855"/>
                <a:gridCol w="767257"/>
                <a:gridCol w="973521"/>
                <a:gridCol w="903889"/>
                <a:gridCol w="893380"/>
                <a:gridCol w="872358"/>
                <a:gridCol w="924911"/>
                <a:gridCol w="851667"/>
              </a:tblGrid>
              <a:tr h="4027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mtClean="0"/>
                        <a:t>제어파트</a:t>
                      </a:r>
                      <a:endParaRPr lang="ko-KR" altLang="en-US" sz="1200"/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mtClean="0"/>
                        <a:t>업무내용</a:t>
                      </a:r>
                      <a:endParaRPr lang="ko-KR" altLang="en-US" sz="1200"/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mtClean="0"/>
                        <a:t>담당자</a:t>
                      </a:r>
                      <a:endParaRPr lang="ko-KR" altLang="en-US" sz="1200"/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mtClean="0"/>
                        <a:t>진행율</a:t>
                      </a:r>
                      <a:endParaRPr lang="ko-KR" altLang="en-US" sz="1200"/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smtClean="0"/>
                        <a:t>7</a:t>
                      </a:r>
                      <a:r>
                        <a:rPr lang="ko-KR" altLang="en-US" sz="1200" smtClean="0"/>
                        <a:t>월</a:t>
                      </a:r>
                      <a:endParaRPr lang="ko-KR" altLang="en-US" sz="1200"/>
                    </a:p>
                  </a:txBody>
                  <a:tcPr>
                    <a:solidFill>
                      <a:srgbClr val="912EA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smtClean="0"/>
                        <a:t>8</a:t>
                      </a:r>
                      <a:r>
                        <a:rPr lang="ko-KR" altLang="en-US" sz="1200" smtClean="0"/>
                        <a:t>월</a:t>
                      </a:r>
                    </a:p>
                  </a:txBody>
                  <a:tcPr>
                    <a:solidFill>
                      <a:srgbClr val="912EA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smtClean="0"/>
                        <a:t>9</a:t>
                      </a:r>
                      <a:r>
                        <a:rPr lang="ko-KR" altLang="en-US" sz="1200" smtClean="0"/>
                        <a:t>월</a:t>
                      </a:r>
                      <a:endParaRPr lang="ko-KR" altLang="en-US" sz="1200"/>
                    </a:p>
                  </a:txBody>
                  <a:tcPr>
                    <a:solidFill>
                      <a:srgbClr val="912EA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smtClean="0"/>
                        <a:t>10</a:t>
                      </a:r>
                      <a:r>
                        <a:rPr lang="ko-KR" altLang="en-US" sz="1200" smtClean="0"/>
                        <a:t>월</a:t>
                      </a:r>
                      <a:endParaRPr lang="ko-KR" altLang="en-US" sz="1200"/>
                    </a:p>
                  </a:txBody>
                  <a:tcPr>
                    <a:solidFill>
                      <a:srgbClr val="912EA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smtClean="0"/>
                        <a:t>11</a:t>
                      </a:r>
                      <a:r>
                        <a:rPr lang="ko-KR" altLang="en-US" sz="1200" smtClean="0"/>
                        <a:t>월</a:t>
                      </a:r>
                      <a:endParaRPr lang="ko-KR" altLang="en-US" sz="1200"/>
                    </a:p>
                  </a:txBody>
                  <a:tcPr>
                    <a:solidFill>
                      <a:srgbClr val="912EA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smtClean="0"/>
                        <a:t>12</a:t>
                      </a:r>
                      <a:r>
                        <a:rPr lang="ko-KR" altLang="en-US" sz="1200" smtClean="0"/>
                        <a:t>월</a:t>
                      </a:r>
                      <a:endParaRPr lang="ko-KR" altLang="en-US" sz="1200"/>
                    </a:p>
                  </a:txBody>
                  <a:tcPr>
                    <a:solidFill>
                      <a:srgbClr val="912EA2"/>
                    </a:solidFill>
                  </a:tcPr>
                </a:tc>
              </a:tr>
              <a:tr h="4303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smtClean="0"/>
                        <a:t>AOI</a:t>
                      </a:r>
                      <a:endParaRPr lang="ko-KR" altLang="en-US" sz="1200" b="1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/>
                        <a:t>2D</a:t>
                      </a:r>
                      <a:r>
                        <a:rPr lang="ko-KR" altLang="en-US" sz="1000" smtClean="0"/>
                        <a:t>바코드</a:t>
                      </a:r>
                      <a:endParaRPr lang="ko-KR" altLang="en-US" sz="10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smtClean="0"/>
                        <a:t>신용대</a:t>
                      </a:r>
                      <a:r>
                        <a:rPr lang="en-US" altLang="ko-KR" sz="1000" smtClean="0"/>
                        <a:t>, </a:t>
                      </a:r>
                      <a:r>
                        <a:rPr lang="ko-KR" altLang="en-US" sz="1000" smtClean="0"/>
                        <a:t>이광현</a:t>
                      </a:r>
                      <a:r>
                        <a:rPr lang="en-US" altLang="ko-KR" sz="1000" smtClean="0"/>
                        <a:t>, </a:t>
                      </a:r>
                      <a:r>
                        <a:rPr lang="ko-KR" altLang="en-US" sz="1000" smtClean="0"/>
                        <a:t>남태훈</a:t>
                      </a:r>
                      <a:endParaRPr lang="ko-KR" altLang="en-US" sz="10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4303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smtClean="0"/>
                        <a:t>Punching</a:t>
                      </a:r>
                      <a:endParaRPr lang="ko-KR" altLang="en-US" sz="1200" b="1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/>
                        <a:t>DTS(</a:t>
                      </a:r>
                      <a:r>
                        <a:rPr lang="ko-KR" altLang="en-US" sz="1000" smtClean="0"/>
                        <a:t>내</a:t>
                      </a:r>
                      <a:r>
                        <a:rPr lang="en-US" altLang="ko-KR" sz="1000" smtClean="0"/>
                        <a:t>/</a:t>
                      </a:r>
                      <a:r>
                        <a:rPr lang="ko-KR" altLang="en-US" sz="1000" smtClean="0"/>
                        <a:t>외층 적용</a:t>
                      </a:r>
                      <a:r>
                        <a:rPr lang="en-US" altLang="ko-KR" sz="1000" smtClean="0"/>
                        <a:t>)</a:t>
                      </a:r>
                    </a:p>
                    <a:p>
                      <a:pPr algn="ctr" latinLnBrk="1"/>
                      <a:r>
                        <a:rPr lang="en-US" altLang="ko-KR" sz="1000" smtClean="0"/>
                        <a:t>2D</a:t>
                      </a:r>
                      <a:r>
                        <a:rPr lang="ko-KR" altLang="en-US" sz="1000" smtClean="0"/>
                        <a:t>바코드</a:t>
                      </a:r>
                      <a:endParaRPr lang="ko-KR" altLang="en-US" sz="10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smtClean="0"/>
                        <a:t>신용대</a:t>
                      </a:r>
                      <a:endParaRPr lang="ko-KR" altLang="en-US" sz="10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4303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smtClean="0"/>
                        <a:t>2D </a:t>
                      </a:r>
                      <a:r>
                        <a:rPr lang="ko-KR" altLang="en-US" sz="1200" b="1" smtClean="0"/>
                        <a:t>각인기</a:t>
                      </a:r>
                      <a:endParaRPr lang="ko-KR" altLang="en-US" sz="1200" b="1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smtClean="0"/>
                        <a:t>레이저 제어</a:t>
                      </a:r>
                      <a:r>
                        <a:rPr lang="en-US" altLang="ko-KR" sz="1000" smtClean="0"/>
                        <a:t>&amp;</a:t>
                      </a:r>
                      <a:r>
                        <a:rPr lang="ko-KR" altLang="en-US" sz="1000" smtClean="0"/>
                        <a:t>작업관리</a:t>
                      </a:r>
                      <a:endParaRPr lang="en-US" altLang="ko-KR" sz="1000" smtClean="0"/>
                    </a:p>
                    <a:p>
                      <a:pPr algn="ctr" latinLnBrk="1"/>
                      <a:r>
                        <a:rPr lang="en-US" altLang="ko-KR" sz="1000" smtClean="0"/>
                        <a:t>2D</a:t>
                      </a:r>
                      <a:r>
                        <a:rPr lang="ko-KR" altLang="en-US" sz="1000" smtClean="0"/>
                        <a:t>바코드</a:t>
                      </a:r>
                      <a:endParaRPr lang="en-US" altLang="ko-KR" sz="1000" smtClean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smtClean="0"/>
                        <a:t>신용대</a:t>
                      </a:r>
                      <a:endParaRPr lang="ko-KR" altLang="en-US" sz="10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4027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smtClean="0"/>
                        <a:t>PLC</a:t>
                      </a:r>
                      <a:endParaRPr lang="ko-KR" altLang="en-US" sz="1200" b="1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/>
                        <a:t>2D </a:t>
                      </a:r>
                      <a:r>
                        <a:rPr lang="ko-KR" altLang="en-US" sz="1000" smtClean="0"/>
                        <a:t>각인기 운전</a:t>
                      </a:r>
                      <a:endParaRPr lang="en-US" altLang="ko-KR" sz="1000" smtClean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smtClean="0"/>
                        <a:t>송준철</a:t>
                      </a:r>
                      <a:r>
                        <a:rPr lang="en-US" altLang="ko-KR" sz="1000" smtClean="0"/>
                        <a:t>, </a:t>
                      </a:r>
                      <a:r>
                        <a:rPr lang="ko-KR" altLang="en-US" sz="1000" smtClean="0"/>
                        <a:t>백가람</a:t>
                      </a:r>
                      <a:endParaRPr lang="ko-KR" altLang="en-US" sz="10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7035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smtClean="0"/>
                        <a:t>VS</a:t>
                      </a:r>
                      <a:endParaRPr lang="ko-KR" altLang="en-US" sz="1200" b="1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smtClean="0"/>
                        <a:t>64bits</a:t>
                      </a:r>
                      <a:r>
                        <a:rPr lang="ko-KR" altLang="en-US" sz="1000" smtClean="0"/>
                        <a:t>용 업그레이드</a:t>
                      </a:r>
                      <a:endParaRPr lang="en-US" altLang="ko-KR" sz="1000" smtClean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smtClean="0"/>
                        <a:t>내</a:t>
                      </a:r>
                      <a:r>
                        <a:rPr lang="en-US" altLang="ko-KR" sz="1000" smtClean="0"/>
                        <a:t>/</a:t>
                      </a:r>
                      <a:r>
                        <a:rPr lang="ko-KR" altLang="en-US" sz="1000" smtClean="0"/>
                        <a:t>외층 적용</a:t>
                      </a:r>
                      <a:endParaRPr lang="en-US" altLang="ko-KR" sz="1000" smtClean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smtClean="0"/>
                        <a:t>AOI </a:t>
                      </a:r>
                      <a:r>
                        <a:rPr lang="ko-KR" altLang="en-US" sz="1000" smtClean="0"/>
                        <a:t>상면</a:t>
                      </a:r>
                      <a:r>
                        <a:rPr lang="en-US" altLang="ko-KR" sz="1000" smtClean="0"/>
                        <a:t>/</a:t>
                      </a:r>
                      <a:r>
                        <a:rPr lang="ko-KR" altLang="en-US" sz="1000" smtClean="0"/>
                        <a:t>하면 동시 작업</a:t>
                      </a:r>
                      <a:endParaRPr lang="en-US" altLang="ko-KR" sz="1000" smtClean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smtClean="0"/>
                        <a:t>신찬희</a:t>
                      </a:r>
                      <a:endParaRPr lang="ko-KR" altLang="en-US" sz="10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4303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smtClean="0"/>
                        <a:t>이미지뷰어</a:t>
                      </a:r>
                      <a:endParaRPr lang="ko-KR" altLang="en-US" sz="1200" b="1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smtClean="0"/>
                        <a:t>64bits</a:t>
                      </a:r>
                      <a:r>
                        <a:rPr lang="ko-KR" altLang="en-US" sz="1000" smtClean="0"/>
                        <a:t>용 업그레이드</a:t>
                      </a:r>
                      <a:endParaRPr lang="en-US" altLang="ko-KR" sz="1000" smtClean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smtClean="0"/>
                        <a:t>내</a:t>
                      </a:r>
                      <a:r>
                        <a:rPr lang="en-US" altLang="ko-KR" sz="1000" smtClean="0"/>
                        <a:t>/</a:t>
                      </a:r>
                      <a:r>
                        <a:rPr lang="ko-KR" altLang="en-US" sz="1000" smtClean="0"/>
                        <a:t>외층 적용</a:t>
                      </a:r>
                      <a:endParaRPr lang="en-US" altLang="ko-KR" sz="1000" smtClean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smtClean="0"/>
                        <a:t>신찬희</a:t>
                      </a:r>
                      <a:endParaRPr lang="ko-KR" altLang="en-US" sz="10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4303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smtClean="0"/>
                        <a:t>DTS</a:t>
                      </a:r>
                      <a:endParaRPr lang="ko-KR" altLang="en-US" sz="1200" b="1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smtClean="0"/>
                        <a:t>내</a:t>
                      </a:r>
                      <a:r>
                        <a:rPr lang="en-US" altLang="ko-KR" sz="1000" smtClean="0"/>
                        <a:t>/</a:t>
                      </a:r>
                      <a:r>
                        <a:rPr lang="ko-KR" altLang="en-US" sz="1000" smtClean="0"/>
                        <a:t>외층 적용</a:t>
                      </a:r>
                      <a:endParaRPr lang="en-US" altLang="ko-KR" sz="1000" smtClean="0"/>
                    </a:p>
                    <a:p>
                      <a:pPr algn="ctr" latinLnBrk="1"/>
                      <a:endParaRPr lang="ko-KR" altLang="en-US" sz="10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smtClean="0"/>
                        <a:t>홍성민</a:t>
                      </a:r>
                      <a:r>
                        <a:rPr lang="en-US" altLang="ko-KR" sz="1000" smtClean="0"/>
                        <a:t>, </a:t>
                      </a:r>
                      <a:r>
                        <a:rPr lang="ko-KR" altLang="en-US" sz="1000" smtClean="0"/>
                        <a:t>신용대</a:t>
                      </a:r>
                      <a:endParaRPr lang="ko-KR" altLang="en-US" sz="10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5" name="Rectangle 114"/>
          <p:cNvSpPr>
            <a:spLocks noChangeArrowheads="1"/>
          </p:cNvSpPr>
          <p:nvPr/>
        </p:nvSpPr>
        <p:spPr bwMode="auto">
          <a:xfrm>
            <a:off x="10267909" y="821212"/>
            <a:ext cx="488950" cy="215900"/>
          </a:xfrm>
          <a:prstGeom prst="rect">
            <a:avLst/>
          </a:prstGeom>
          <a:gradFill rotWithShape="1">
            <a:gsLst>
              <a:gs pos="0">
                <a:srgbClr val="3366FF">
                  <a:gamma/>
                  <a:shade val="46275"/>
                  <a:invGamma/>
                </a:srgbClr>
              </a:gs>
              <a:gs pos="50000">
                <a:srgbClr val="3366FF"/>
              </a:gs>
              <a:gs pos="100000">
                <a:srgbClr val="3366FF">
                  <a:gamma/>
                  <a:shade val="46275"/>
                  <a:invGamma/>
                </a:srgbClr>
              </a:gs>
            </a:gsLst>
            <a:lin ang="5400000" scaled="1"/>
          </a:gradFill>
          <a:ln w="9525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6" name="Rectangle 120"/>
          <p:cNvSpPr>
            <a:spLocks noChangeArrowheads="1"/>
          </p:cNvSpPr>
          <p:nvPr/>
        </p:nvSpPr>
        <p:spPr bwMode="auto">
          <a:xfrm>
            <a:off x="10256797" y="1096961"/>
            <a:ext cx="500062" cy="215900"/>
          </a:xfrm>
          <a:prstGeom prst="rect">
            <a:avLst/>
          </a:prstGeom>
          <a:gradFill rotWithShape="1">
            <a:gsLst>
              <a:gs pos="0">
                <a:srgbClr val="FF00FF">
                  <a:gamma/>
                  <a:shade val="46275"/>
                  <a:invGamma/>
                </a:srgbClr>
              </a:gs>
              <a:gs pos="50000">
                <a:srgbClr val="FF00FF"/>
              </a:gs>
              <a:gs pos="100000">
                <a:srgbClr val="FF00FF">
                  <a:gamma/>
                  <a:shade val="46275"/>
                  <a:invGamma/>
                </a:srgbClr>
              </a:gs>
            </a:gsLst>
            <a:lin ang="5400000" scaled="1"/>
          </a:gradFill>
          <a:ln w="9525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7" name="Rectangle 116"/>
          <p:cNvSpPr>
            <a:spLocks noChangeArrowheads="1"/>
          </p:cNvSpPr>
          <p:nvPr/>
        </p:nvSpPr>
        <p:spPr bwMode="auto">
          <a:xfrm>
            <a:off x="10267993" y="515143"/>
            <a:ext cx="488866" cy="215900"/>
          </a:xfrm>
          <a:prstGeom prst="rect">
            <a:avLst/>
          </a:prstGeom>
          <a:gradFill rotWithShape="1">
            <a:gsLst>
              <a:gs pos="0">
                <a:srgbClr val="FFCC00">
                  <a:gamma/>
                  <a:shade val="46275"/>
                  <a:invGamma/>
                </a:srgbClr>
              </a:gs>
              <a:gs pos="50000">
                <a:srgbClr val="FFCC00"/>
              </a:gs>
              <a:gs pos="100000">
                <a:srgbClr val="FFCC00">
                  <a:gamma/>
                  <a:shade val="46275"/>
                  <a:invGamma/>
                </a:srgbClr>
              </a:gs>
            </a:gsLst>
            <a:lin ang="5400000" scaled="1"/>
          </a:gradFill>
          <a:ln w="9525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0814071" y="499982"/>
            <a:ext cx="8382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smtClean="0"/>
              <a:t>진행율</a:t>
            </a:r>
            <a:endParaRPr lang="ko-KR" altLang="en-US" sz="1000" b="1"/>
          </a:p>
        </p:txBody>
      </p:sp>
      <p:sp>
        <p:nvSpPr>
          <p:cNvPr id="9" name="TextBox 8"/>
          <p:cNvSpPr txBox="1"/>
          <p:nvPr/>
        </p:nvSpPr>
        <p:spPr>
          <a:xfrm>
            <a:off x="10814071" y="790891"/>
            <a:ext cx="8382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smtClean="0"/>
              <a:t>계획날짜</a:t>
            </a:r>
            <a:endParaRPr lang="ko-KR" altLang="en-US" sz="1000" b="1"/>
          </a:p>
        </p:txBody>
      </p:sp>
      <p:sp>
        <p:nvSpPr>
          <p:cNvPr id="10" name="TextBox 9"/>
          <p:cNvSpPr txBox="1"/>
          <p:nvPr/>
        </p:nvSpPr>
        <p:spPr>
          <a:xfrm>
            <a:off x="10814071" y="1081800"/>
            <a:ext cx="8382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smtClean="0"/>
              <a:t>계획초과</a:t>
            </a:r>
            <a:endParaRPr lang="ko-KR" altLang="en-US" sz="1000" b="1"/>
          </a:p>
        </p:txBody>
      </p:sp>
      <p:sp>
        <p:nvSpPr>
          <p:cNvPr id="16" name="Rectangle 116"/>
          <p:cNvSpPr>
            <a:spLocks noChangeArrowheads="1"/>
          </p:cNvSpPr>
          <p:nvPr/>
        </p:nvSpPr>
        <p:spPr bwMode="auto">
          <a:xfrm>
            <a:off x="5761079" y="2675279"/>
            <a:ext cx="231891" cy="185287"/>
          </a:xfrm>
          <a:prstGeom prst="rect">
            <a:avLst/>
          </a:prstGeom>
          <a:gradFill rotWithShape="1">
            <a:gsLst>
              <a:gs pos="0">
                <a:srgbClr val="FFCC00">
                  <a:gamma/>
                  <a:shade val="46275"/>
                  <a:invGamma/>
                </a:srgbClr>
              </a:gs>
              <a:gs pos="50000">
                <a:srgbClr val="FFCC00"/>
              </a:gs>
              <a:gs pos="100000">
                <a:srgbClr val="FFCC00">
                  <a:gamma/>
                  <a:shade val="46275"/>
                  <a:invGamma/>
                </a:srgbClr>
              </a:gs>
            </a:gsLst>
            <a:lin ang="5400000" scaled="1"/>
          </a:gradFill>
          <a:ln w="9525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7" name="Rectangle 114"/>
          <p:cNvSpPr>
            <a:spLocks noChangeArrowheads="1"/>
          </p:cNvSpPr>
          <p:nvPr/>
        </p:nvSpPr>
        <p:spPr bwMode="auto">
          <a:xfrm>
            <a:off x="5992971" y="2675279"/>
            <a:ext cx="3840734" cy="189381"/>
          </a:xfrm>
          <a:prstGeom prst="rect">
            <a:avLst/>
          </a:prstGeom>
          <a:gradFill rotWithShape="1">
            <a:gsLst>
              <a:gs pos="0">
                <a:srgbClr val="3366FF">
                  <a:gamma/>
                  <a:shade val="46275"/>
                  <a:invGamma/>
                </a:srgbClr>
              </a:gs>
              <a:gs pos="50000">
                <a:srgbClr val="3366FF"/>
              </a:gs>
              <a:gs pos="100000">
                <a:srgbClr val="3366FF">
                  <a:gamma/>
                  <a:shade val="46275"/>
                  <a:invGamma/>
                </a:srgbClr>
              </a:gs>
            </a:gsLst>
            <a:lin ang="5400000" scaled="1"/>
          </a:gradFill>
          <a:ln w="9525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3" name="Rectangle 114"/>
          <p:cNvSpPr>
            <a:spLocks noChangeArrowheads="1"/>
          </p:cNvSpPr>
          <p:nvPr/>
        </p:nvSpPr>
        <p:spPr bwMode="auto">
          <a:xfrm>
            <a:off x="9182060" y="3535854"/>
            <a:ext cx="641057" cy="176480"/>
          </a:xfrm>
          <a:prstGeom prst="rect">
            <a:avLst/>
          </a:prstGeom>
          <a:gradFill rotWithShape="1">
            <a:gsLst>
              <a:gs pos="0">
                <a:srgbClr val="3366FF">
                  <a:gamma/>
                  <a:shade val="46275"/>
                  <a:invGamma/>
                </a:srgbClr>
              </a:gs>
              <a:gs pos="50000">
                <a:srgbClr val="3366FF"/>
              </a:gs>
              <a:gs pos="100000">
                <a:srgbClr val="3366FF">
                  <a:gamma/>
                  <a:shade val="46275"/>
                  <a:invGamma/>
                </a:srgbClr>
              </a:gs>
            </a:gsLst>
            <a:lin ang="5400000" scaled="1"/>
          </a:gradFill>
          <a:ln w="9525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2" name="TextBox 31"/>
          <p:cNvSpPr txBox="1"/>
          <p:nvPr/>
        </p:nvSpPr>
        <p:spPr>
          <a:xfrm>
            <a:off x="10201418" y="5677598"/>
            <a:ext cx="7236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smtClean="0"/>
              <a:t>12</a:t>
            </a:r>
            <a:r>
              <a:rPr lang="ko-KR" altLang="en-US" sz="1000" smtClean="0"/>
              <a:t>월</a:t>
            </a:r>
            <a:r>
              <a:rPr lang="en-US" altLang="ko-KR" sz="1000"/>
              <a:t>9</a:t>
            </a:r>
            <a:r>
              <a:rPr lang="ko-KR" altLang="en-US" sz="1000" smtClean="0"/>
              <a:t>일</a:t>
            </a:r>
            <a:endParaRPr lang="en-US" altLang="ko-KR" sz="1000" smtClean="0"/>
          </a:p>
          <a:p>
            <a:r>
              <a:rPr lang="ko-KR" altLang="en-US" sz="1000" smtClean="0"/>
              <a:t>최종검수</a:t>
            </a:r>
            <a:endParaRPr lang="ko-KR" altLang="en-US" sz="1000"/>
          </a:p>
        </p:txBody>
      </p:sp>
      <p:sp>
        <p:nvSpPr>
          <p:cNvPr id="33" name="Rectangle 114"/>
          <p:cNvSpPr>
            <a:spLocks noChangeArrowheads="1"/>
          </p:cNvSpPr>
          <p:nvPr/>
        </p:nvSpPr>
        <p:spPr bwMode="auto">
          <a:xfrm>
            <a:off x="9204884" y="2194926"/>
            <a:ext cx="638511" cy="175656"/>
          </a:xfrm>
          <a:prstGeom prst="rect">
            <a:avLst/>
          </a:prstGeom>
          <a:gradFill rotWithShape="1">
            <a:gsLst>
              <a:gs pos="0">
                <a:srgbClr val="3366FF">
                  <a:gamma/>
                  <a:shade val="46275"/>
                  <a:invGamma/>
                </a:srgbClr>
              </a:gs>
              <a:gs pos="50000">
                <a:srgbClr val="3366FF"/>
              </a:gs>
              <a:gs pos="100000">
                <a:srgbClr val="3366FF">
                  <a:gamma/>
                  <a:shade val="46275"/>
                  <a:invGamma/>
                </a:srgbClr>
              </a:gs>
            </a:gsLst>
            <a:lin ang="5400000" scaled="1"/>
          </a:gradFill>
          <a:ln w="9525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8" name="Rectangle 114"/>
          <p:cNvSpPr>
            <a:spLocks noChangeArrowheads="1"/>
          </p:cNvSpPr>
          <p:nvPr/>
        </p:nvSpPr>
        <p:spPr bwMode="auto">
          <a:xfrm>
            <a:off x="7289710" y="3938010"/>
            <a:ext cx="1206300" cy="171315"/>
          </a:xfrm>
          <a:prstGeom prst="rect">
            <a:avLst/>
          </a:prstGeom>
          <a:gradFill rotWithShape="1">
            <a:gsLst>
              <a:gs pos="0">
                <a:srgbClr val="3366FF">
                  <a:gamma/>
                  <a:shade val="46275"/>
                  <a:invGamma/>
                </a:srgbClr>
              </a:gs>
              <a:gs pos="50000">
                <a:srgbClr val="3366FF"/>
              </a:gs>
              <a:gs pos="100000">
                <a:srgbClr val="3366FF">
                  <a:gamma/>
                  <a:shade val="46275"/>
                  <a:invGamma/>
                </a:srgbClr>
              </a:gs>
            </a:gsLst>
            <a:lin ang="5400000" scaled="1"/>
          </a:gradFill>
          <a:ln w="9525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62" name="TextBox 61"/>
          <p:cNvSpPr txBox="1"/>
          <p:nvPr/>
        </p:nvSpPr>
        <p:spPr>
          <a:xfrm>
            <a:off x="9185830" y="2153127"/>
            <a:ext cx="4476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smtClean="0">
                <a:solidFill>
                  <a:schemeClr val="bg1"/>
                </a:solidFill>
              </a:rPr>
              <a:t>0%</a:t>
            </a:r>
            <a:endParaRPr lang="ko-KR" altLang="en-US" sz="1000">
              <a:solidFill>
                <a:schemeClr val="bg1"/>
              </a:solidFill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5707979" y="2638788"/>
            <a:ext cx="5586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smtClean="0">
                <a:solidFill>
                  <a:srgbClr val="FF0000"/>
                </a:solidFill>
              </a:rPr>
              <a:t>5%</a:t>
            </a:r>
            <a:endParaRPr lang="ko-KR" altLang="en-US" sz="1000">
              <a:solidFill>
                <a:srgbClr val="FF0000"/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9151811" y="3504594"/>
            <a:ext cx="4472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smtClean="0">
                <a:solidFill>
                  <a:schemeClr val="bg1"/>
                </a:solidFill>
              </a:rPr>
              <a:t>0%</a:t>
            </a:r>
            <a:endParaRPr lang="ko-KR" altLang="en-US" sz="1000">
              <a:solidFill>
                <a:schemeClr val="bg1"/>
              </a:solidFill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7259067" y="3895682"/>
            <a:ext cx="4476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smtClean="0">
                <a:solidFill>
                  <a:schemeClr val="bg1"/>
                </a:solidFill>
              </a:rPr>
              <a:t>0%</a:t>
            </a:r>
            <a:endParaRPr lang="ko-KR" altLang="en-US" sz="1000">
              <a:solidFill>
                <a:schemeClr val="bg1"/>
              </a:solidFill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10573585" y="1690688"/>
            <a:ext cx="0" cy="3995409"/>
          </a:xfrm>
          <a:prstGeom prst="line">
            <a:avLst/>
          </a:prstGeom>
          <a:ln w="25400">
            <a:solidFill>
              <a:srgbClr val="FF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 78"/>
          <p:cNvCxnSpPr/>
          <p:nvPr/>
        </p:nvCxnSpPr>
        <p:spPr>
          <a:xfrm>
            <a:off x="11149128" y="1719031"/>
            <a:ext cx="0" cy="3995409"/>
          </a:xfrm>
          <a:prstGeom prst="line">
            <a:avLst/>
          </a:prstGeom>
          <a:ln w="25400">
            <a:solidFill>
              <a:srgbClr val="FF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/>
          <p:cNvSpPr txBox="1"/>
          <p:nvPr/>
        </p:nvSpPr>
        <p:spPr>
          <a:xfrm>
            <a:off x="10842718" y="5677598"/>
            <a:ext cx="7809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smtClean="0"/>
              <a:t>12</a:t>
            </a:r>
            <a:r>
              <a:rPr lang="ko-KR" altLang="en-US" sz="1000" smtClean="0"/>
              <a:t>월</a:t>
            </a:r>
            <a:r>
              <a:rPr lang="en-US" altLang="ko-KR" sz="1000" smtClean="0"/>
              <a:t>30</a:t>
            </a:r>
            <a:r>
              <a:rPr lang="ko-KR" altLang="en-US" sz="1000" smtClean="0"/>
              <a:t>일</a:t>
            </a:r>
            <a:endParaRPr lang="en-US" altLang="ko-KR" sz="1000" smtClean="0"/>
          </a:p>
          <a:p>
            <a:r>
              <a:rPr lang="en-US" altLang="ko-KR" sz="1000" smtClean="0"/>
              <a:t>Setup</a:t>
            </a:r>
            <a:r>
              <a:rPr lang="ko-KR" altLang="en-US" sz="1000" smtClean="0"/>
              <a:t>완료</a:t>
            </a:r>
            <a:endParaRPr lang="ko-KR" altLang="en-US" sz="1000"/>
          </a:p>
        </p:txBody>
      </p:sp>
      <p:sp>
        <p:nvSpPr>
          <p:cNvPr id="82" name="TextBox 81"/>
          <p:cNvSpPr txBox="1"/>
          <p:nvPr/>
        </p:nvSpPr>
        <p:spPr>
          <a:xfrm>
            <a:off x="6926484" y="5697805"/>
            <a:ext cx="7236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smtClean="0"/>
              <a:t>8</a:t>
            </a:r>
            <a:r>
              <a:rPr lang="ko-KR" altLang="en-US" sz="1000" smtClean="0"/>
              <a:t>월</a:t>
            </a:r>
            <a:r>
              <a:rPr lang="en-US" altLang="ko-KR" sz="1000" smtClean="0"/>
              <a:t>19</a:t>
            </a:r>
            <a:r>
              <a:rPr lang="ko-KR" altLang="en-US" sz="1000" smtClean="0"/>
              <a:t>일</a:t>
            </a:r>
            <a:endParaRPr lang="en-US" altLang="ko-KR" sz="1000" smtClean="0"/>
          </a:p>
          <a:p>
            <a:r>
              <a:rPr lang="ko-KR" altLang="en-US" sz="1000" smtClean="0"/>
              <a:t>납품완료</a:t>
            </a:r>
            <a:endParaRPr lang="ko-KR" altLang="en-US" sz="1000"/>
          </a:p>
        </p:txBody>
      </p:sp>
      <p:cxnSp>
        <p:nvCxnSpPr>
          <p:cNvPr id="83" name="직선 연결선 82"/>
          <p:cNvCxnSpPr/>
          <p:nvPr/>
        </p:nvCxnSpPr>
        <p:spPr>
          <a:xfrm>
            <a:off x="8505739" y="1702396"/>
            <a:ext cx="0" cy="3995409"/>
          </a:xfrm>
          <a:prstGeom prst="line">
            <a:avLst/>
          </a:prstGeom>
          <a:ln w="25400">
            <a:solidFill>
              <a:srgbClr val="FF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/>
          <p:cNvSpPr txBox="1"/>
          <p:nvPr/>
        </p:nvSpPr>
        <p:spPr>
          <a:xfrm>
            <a:off x="8127802" y="5707566"/>
            <a:ext cx="7236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smtClean="0"/>
              <a:t>9</a:t>
            </a:r>
            <a:r>
              <a:rPr lang="ko-KR" altLang="en-US" sz="1000" smtClean="0"/>
              <a:t>월</a:t>
            </a:r>
            <a:r>
              <a:rPr lang="en-US" altLang="ko-KR" sz="1000" smtClean="0"/>
              <a:t>30</a:t>
            </a:r>
            <a:r>
              <a:rPr lang="ko-KR" altLang="en-US" sz="1000" smtClean="0"/>
              <a:t>일</a:t>
            </a:r>
            <a:endParaRPr lang="en-US" altLang="ko-KR" sz="1000" smtClean="0"/>
          </a:p>
          <a:p>
            <a:r>
              <a:rPr lang="ko-KR" altLang="en-US" sz="1000" smtClean="0"/>
              <a:t>조립완료</a:t>
            </a:r>
            <a:endParaRPr lang="ko-KR" altLang="en-US" sz="1000"/>
          </a:p>
        </p:txBody>
      </p:sp>
      <p:cxnSp>
        <p:nvCxnSpPr>
          <p:cNvPr id="85" name="직선 연결선 84"/>
          <p:cNvCxnSpPr/>
          <p:nvPr/>
        </p:nvCxnSpPr>
        <p:spPr>
          <a:xfrm>
            <a:off x="9187160" y="1712157"/>
            <a:ext cx="0" cy="3995409"/>
          </a:xfrm>
          <a:prstGeom prst="line">
            <a:avLst/>
          </a:prstGeom>
          <a:ln w="25400">
            <a:solidFill>
              <a:srgbClr val="FF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/>
          <p:cNvSpPr txBox="1"/>
          <p:nvPr/>
        </p:nvSpPr>
        <p:spPr>
          <a:xfrm>
            <a:off x="8821432" y="5717327"/>
            <a:ext cx="7236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smtClean="0"/>
              <a:t>10</a:t>
            </a:r>
            <a:r>
              <a:rPr lang="ko-KR" altLang="en-US" sz="1000" smtClean="0"/>
              <a:t>월</a:t>
            </a:r>
            <a:r>
              <a:rPr lang="en-US" altLang="ko-KR" sz="1000" smtClean="0"/>
              <a:t>21</a:t>
            </a:r>
            <a:r>
              <a:rPr lang="ko-KR" altLang="en-US" sz="1000" smtClean="0"/>
              <a:t>일</a:t>
            </a:r>
            <a:endParaRPr lang="en-US" altLang="ko-KR" sz="1000" smtClean="0"/>
          </a:p>
          <a:p>
            <a:r>
              <a:rPr lang="ko-KR" altLang="en-US" sz="1000" smtClean="0"/>
              <a:t>배선완료</a:t>
            </a:r>
            <a:endParaRPr lang="ko-KR" altLang="en-US" sz="1000"/>
          </a:p>
        </p:txBody>
      </p:sp>
      <p:cxnSp>
        <p:nvCxnSpPr>
          <p:cNvPr id="87" name="직선 연결선 86"/>
          <p:cNvCxnSpPr/>
          <p:nvPr/>
        </p:nvCxnSpPr>
        <p:spPr>
          <a:xfrm>
            <a:off x="9843395" y="1719031"/>
            <a:ext cx="0" cy="3995409"/>
          </a:xfrm>
          <a:prstGeom prst="line">
            <a:avLst/>
          </a:prstGeom>
          <a:ln w="25400">
            <a:solidFill>
              <a:srgbClr val="FF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/>
          <p:cNvSpPr txBox="1"/>
          <p:nvPr/>
        </p:nvSpPr>
        <p:spPr>
          <a:xfrm>
            <a:off x="9457142" y="5707566"/>
            <a:ext cx="8425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smtClean="0"/>
              <a:t>11</a:t>
            </a:r>
            <a:r>
              <a:rPr lang="ko-KR" altLang="en-US" sz="1000" smtClean="0"/>
              <a:t>월</a:t>
            </a:r>
            <a:r>
              <a:rPr lang="en-US" altLang="ko-KR" sz="1000" smtClean="0"/>
              <a:t>11</a:t>
            </a:r>
            <a:r>
              <a:rPr lang="ko-KR" altLang="en-US" sz="1000" smtClean="0"/>
              <a:t>일</a:t>
            </a:r>
            <a:endParaRPr lang="en-US" altLang="ko-KR" sz="1000" smtClean="0"/>
          </a:p>
          <a:p>
            <a:r>
              <a:rPr lang="en-US" altLang="ko-KR" sz="1000" smtClean="0"/>
              <a:t>1Turn</a:t>
            </a:r>
            <a:r>
              <a:rPr lang="ko-KR" altLang="en-US" sz="1000" smtClean="0"/>
              <a:t>완료</a:t>
            </a:r>
            <a:endParaRPr lang="ko-KR" altLang="en-US" sz="1000"/>
          </a:p>
        </p:txBody>
      </p:sp>
      <p:cxnSp>
        <p:nvCxnSpPr>
          <p:cNvPr id="92" name="직선 연결선 91"/>
          <p:cNvCxnSpPr/>
          <p:nvPr/>
        </p:nvCxnSpPr>
        <p:spPr>
          <a:xfrm>
            <a:off x="7281716" y="1702396"/>
            <a:ext cx="0" cy="3995409"/>
          </a:xfrm>
          <a:prstGeom prst="line">
            <a:avLst/>
          </a:prstGeom>
          <a:ln w="25400">
            <a:solidFill>
              <a:srgbClr val="FF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Rectangle 114"/>
          <p:cNvSpPr>
            <a:spLocks noChangeArrowheads="1"/>
          </p:cNvSpPr>
          <p:nvPr/>
        </p:nvSpPr>
        <p:spPr bwMode="auto">
          <a:xfrm>
            <a:off x="8499165" y="2893535"/>
            <a:ext cx="1334540" cy="168102"/>
          </a:xfrm>
          <a:prstGeom prst="rect">
            <a:avLst/>
          </a:prstGeom>
          <a:gradFill rotWithShape="1">
            <a:gsLst>
              <a:gs pos="0">
                <a:srgbClr val="3366FF">
                  <a:gamma/>
                  <a:shade val="46275"/>
                  <a:invGamma/>
                </a:srgbClr>
              </a:gs>
              <a:gs pos="50000">
                <a:srgbClr val="3366FF"/>
              </a:gs>
              <a:gs pos="100000">
                <a:srgbClr val="3366FF">
                  <a:gamma/>
                  <a:shade val="46275"/>
                  <a:invGamma/>
                </a:srgbClr>
              </a:gs>
            </a:gsLst>
            <a:lin ang="5400000" scaled="1"/>
          </a:gradFill>
          <a:ln w="9525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96" name="TextBox 95"/>
          <p:cNvSpPr txBox="1"/>
          <p:nvPr/>
        </p:nvSpPr>
        <p:spPr>
          <a:xfrm>
            <a:off x="8446945" y="2855017"/>
            <a:ext cx="8807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smtClean="0">
                <a:solidFill>
                  <a:schemeClr val="bg1"/>
                </a:solidFill>
              </a:rPr>
              <a:t>0%</a:t>
            </a:r>
            <a:endParaRPr lang="ko-KR" altLang="en-US" sz="1000">
              <a:solidFill>
                <a:schemeClr val="bg1"/>
              </a:solidFill>
            </a:endParaRPr>
          </a:p>
        </p:txBody>
      </p:sp>
      <p:sp>
        <p:nvSpPr>
          <p:cNvPr id="97" name="Rectangle 114"/>
          <p:cNvSpPr>
            <a:spLocks noChangeArrowheads="1"/>
          </p:cNvSpPr>
          <p:nvPr/>
        </p:nvSpPr>
        <p:spPr bwMode="auto">
          <a:xfrm>
            <a:off x="8520991" y="3328227"/>
            <a:ext cx="1334540" cy="168102"/>
          </a:xfrm>
          <a:prstGeom prst="rect">
            <a:avLst/>
          </a:prstGeom>
          <a:gradFill rotWithShape="1">
            <a:gsLst>
              <a:gs pos="0">
                <a:srgbClr val="3366FF">
                  <a:gamma/>
                  <a:shade val="46275"/>
                  <a:invGamma/>
                </a:srgbClr>
              </a:gs>
              <a:gs pos="50000">
                <a:srgbClr val="3366FF"/>
              </a:gs>
              <a:gs pos="100000">
                <a:srgbClr val="3366FF">
                  <a:gamma/>
                  <a:shade val="46275"/>
                  <a:invGamma/>
                </a:srgbClr>
              </a:gs>
            </a:gsLst>
            <a:lin ang="5400000" scaled="1"/>
          </a:gradFill>
          <a:ln w="9525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98" name="TextBox 97"/>
          <p:cNvSpPr txBox="1"/>
          <p:nvPr/>
        </p:nvSpPr>
        <p:spPr>
          <a:xfrm>
            <a:off x="8468771" y="3289709"/>
            <a:ext cx="8807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smtClean="0">
                <a:solidFill>
                  <a:schemeClr val="bg1"/>
                </a:solidFill>
              </a:rPr>
              <a:t>0%</a:t>
            </a:r>
            <a:endParaRPr lang="ko-KR" altLang="en-US" sz="1000">
              <a:solidFill>
                <a:schemeClr val="bg1"/>
              </a:solidFill>
            </a:endParaRPr>
          </a:p>
        </p:txBody>
      </p:sp>
      <p:sp>
        <p:nvSpPr>
          <p:cNvPr id="101" name="Rectangle 114"/>
          <p:cNvSpPr>
            <a:spLocks noChangeArrowheads="1"/>
          </p:cNvSpPr>
          <p:nvPr/>
        </p:nvSpPr>
        <p:spPr bwMode="auto">
          <a:xfrm>
            <a:off x="8520765" y="5109957"/>
            <a:ext cx="1322630" cy="150037"/>
          </a:xfrm>
          <a:prstGeom prst="rect">
            <a:avLst/>
          </a:prstGeom>
          <a:gradFill rotWithShape="1">
            <a:gsLst>
              <a:gs pos="0">
                <a:srgbClr val="3366FF">
                  <a:gamma/>
                  <a:shade val="46275"/>
                  <a:invGamma/>
                </a:srgbClr>
              </a:gs>
              <a:gs pos="50000">
                <a:srgbClr val="3366FF"/>
              </a:gs>
              <a:gs pos="100000">
                <a:srgbClr val="3366FF">
                  <a:gamma/>
                  <a:shade val="46275"/>
                  <a:invGamma/>
                </a:srgbClr>
              </a:gs>
            </a:gsLst>
            <a:lin ang="5400000" scaled="1"/>
          </a:gradFill>
          <a:ln w="9525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02" name="TextBox 101"/>
          <p:cNvSpPr txBox="1"/>
          <p:nvPr/>
        </p:nvSpPr>
        <p:spPr>
          <a:xfrm>
            <a:off x="8490516" y="5078697"/>
            <a:ext cx="4472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smtClean="0">
                <a:solidFill>
                  <a:schemeClr val="bg1"/>
                </a:solidFill>
              </a:rPr>
              <a:t>0%</a:t>
            </a:r>
            <a:endParaRPr lang="ko-KR" altLang="en-US" sz="1000">
              <a:solidFill>
                <a:schemeClr val="bg1"/>
              </a:solidFill>
            </a:endParaRPr>
          </a:p>
        </p:txBody>
      </p:sp>
      <p:sp>
        <p:nvSpPr>
          <p:cNvPr id="103" name="Rectangle 114"/>
          <p:cNvSpPr>
            <a:spLocks noChangeArrowheads="1"/>
          </p:cNvSpPr>
          <p:nvPr/>
        </p:nvSpPr>
        <p:spPr bwMode="auto">
          <a:xfrm>
            <a:off x="8516829" y="4113460"/>
            <a:ext cx="688055" cy="171315"/>
          </a:xfrm>
          <a:prstGeom prst="rect">
            <a:avLst/>
          </a:prstGeom>
          <a:gradFill rotWithShape="1">
            <a:gsLst>
              <a:gs pos="0">
                <a:srgbClr val="3366FF">
                  <a:gamma/>
                  <a:shade val="46275"/>
                  <a:invGamma/>
                </a:srgbClr>
              </a:gs>
              <a:gs pos="50000">
                <a:srgbClr val="3366FF"/>
              </a:gs>
              <a:gs pos="100000">
                <a:srgbClr val="3366FF">
                  <a:gamma/>
                  <a:shade val="46275"/>
                  <a:invGamma/>
                </a:srgbClr>
              </a:gs>
            </a:gsLst>
            <a:lin ang="5400000" scaled="1"/>
          </a:gradFill>
          <a:ln w="9525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04" name="TextBox 103"/>
          <p:cNvSpPr txBox="1"/>
          <p:nvPr/>
        </p:nvSpPr>
        <p:spPr>
          <a:xfrm>
            <a:off x="8486186" y="4071132"/>
            <a:ext cx="4476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smtClean="0">
                <a:solidFill>
                  <a:schemeClr val="bg1"/>
                </a:solidFill>
              </a:rPr>
              <a:t>0%</a:t>
            </a:r>
            <a:endParaRPr lang="ko-KR" altLang="en-US" sz="1000">
              <a:solidFill>
                <a:schemeClr val="bg1"/>
              </a:solidFill>
            </a:endParaRPr>
          </a:p>
        </p:txBody>
      </p:sp>
      <p:sp>
        <p:nvSpPr>
          <p:cNvPr id="105" name="Rectangle 114"/>
          <p:cNvSpPr>
            <a:spLocks noChangeArrowheads="1"/>
          </p:cNvSpPr>
          <p:nvPr/>
        </p:nvSpPr>
        <p:spPr bwMode="auto">
          <a:xfrm>
            <a:off x="9198718" y="4327103"/>
            <a:ext cx="628336" cy="151185"/>
          </a:xfrm>
          <a:prstGeom prst="rect">
            <a:avLst/>
          </a:prstGeom>
          <a:gradFill rotWithShape="1">
            <a:gsLst>
              <a:gs pos="0">
                <a:srgbClr val="3366FF">
                  <a:gamma/>
                  <a:shade val="46275"/>
                  <a:invGamma/>
                </a:srgbClr>
              </a:gs>
              <a:gs pos="50000">
                <a:srgbClr val="3366FF"/>
              </a:gs>
              <a:gs pos="100000">
                <a:srgbClr val="3366FF">
                  <a:gamma/>
                  <a:shade val="46275"/>
                  <a:invGamma/>
                </a:srgbClr>
              </a:gs>
            </a:gsLst>
            <a:lin ang="5400000" scaled="1"/>
          </a:gradFill>
          <a:ln w="9525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06" name="TextBox 105"/>
          <p:cNvSpPr txBox="1"/>
          <p:nvPr/>
        </p:nvSpPr>
        <p:spPr>
          <a:xfrm>
            <a:off x="9168074" y="4298045"/>
            <a:ext cx="4208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smtClean="0">
                <a:solidFill>
                  <a:schemeClr val="bg1"/>
                </a:solidFill>
              </a:rPr>
              <a:t>0%</a:t>
            </a:r>
            <a:endParaRPr lang="ko-KR" altLang="en-US" sz="1000">
              <a:solidFill>
                <a:schemeClr val="bg1"/>
              </a:solidFill>
            </a:endParaRPr>
          </a:p>
        </p:txBody>
      </p:sp>
      <p:sp>
        <p:nvSpPr>
          <p:cNvPr id="107" name="Rectangle 114"/>
          <p:cNvSpPr>
            <a:spLocks noChangeArrowheads="1"/>
          </p:cNvSpPr>
          <p:nvPr/>
        </p:nvSpPr>
        <p:spPr bwMode="auto">
          <a:xfrm>
            <a:off x="7289710" y="4626049"/>
            <a:ext cx="1206300" cy="171315"/>
          </a:xfrm>
          <a:prstGeom prst="rect">
            <a:avLst/>
          </a:prstGeom>
          <a:gradFill rotWithShape="1">
            <a:gsLst>
              <a:gs pos="0">
                <a:srgbClr val="3366FF">
                  <a:gamma/>
                  <a:shade val="46275"/>
                  <a:invGamma/>
                </a:srgbClr>
              </a:gs>
              <a:gs pos="50000">
                <a:srgbClr val="3366FF"/>
              </a:gs>
              <a:gs pos="100000">
                <a:srgbClr val="3366FF">
                  <a:gamma/>
                  <a:shade val="46275"/>
                  <a:invGamma/>
                </a:srgbClr>
              </a:gs>
            </a:gsLst>
            <a:lin ang="5400000" scaled="1"/>
          </a:gradFill>
          <a:ln w="9525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08" name="TextBox 107"/>
          <p:cNvSpPr txBox="1"/>
          <p:nvPr/>
        </p:nvSpPr>
        <p:spPr>
          <a:xfrm>
            <a:off x="7259067" y="4583721"/>
            <a:ext cx="4476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smtClean="0">
                <a:solidFill>
                  <a:schemeClr val="bg1"/>
                </a:solidFill>
              </a:rPr>
              <a:t>0%</a:t>
            </a:r>
            <a:endParaRPr lang="ko-KR" altLang="en-US" sz="1000">
              <a:solidFill>
                <a:schemeClr val="bg1"/>
              </a:solidFill>
            </a:endParaRPr>
          </a:p>
        </p:txBody>
      </p:sp>
      <p:sp>
        <p:nvSpPr>
          <p:cNvPr id="109" name="Rectangle 114"/>
          <p:cNvSpPr>
            <a:spLocks noChangeArrowheads="1"/>
          </p:cNvSpPr>
          <p:nvPr/>
        </p:nvSpPr>
        <p:spPr bwMode="auto">
          <a:xfrm>
            <a:off x="8515448" y="4825174"/>
            <a:ext cx="688055" cy="171315"/>
          </a:xfrm>
          <a:prstGeom prst="rect">
            <a:avLst/>
          </a:prstGeom>
          <a:gradFill rotWithShape="1">
            <a:gsLst>
              <a:gs pos="0">
                <a:srgbClr val="3366FF">
                  <a:gamma/>
                  <a:shade val="46275"/>
                  <a:invGamma/>
                </a:srgbClr>
              </a:gs>
              <a:gs pos="50000">
                <a:srgbClr val="3366FF"/>
              </a:gs>
              <a:gs pos="100000">
                <a:srgbClr val="3366FF">
                  <a:gamma/>
                  <a:shade val="46275"/>
                  <a:invGamma/>
                </a:srgbClr>
              </a:gs>
            </a:gsLst>
            <a:lin ang="5400000" scaled="1"/>
          </a:gradFill>
          <a:ln w="9525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10" name="TextBox 109"/>
          <p:cNvSpPr txBox="1"/>
          <p:nvPr/>
        </p:nvSpPr>
        <p:spPr>
          <a:xfrm>
            <a:off x="8484805" y="4782846"/>
            <a:ext cx="4476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smtClean="0">
                <a:solidFill>
                  <a:schemeClr val="bg1"/>
                </a:solidFill>
              </a:rPr>
              <a:t>0%</a:t>
            </a:r>
            <a:endParaRPr lang="ko-KR" altLang="en-US" sz="1000">
              <a:solidFill>
                <a:schemeClr val="bg1"/>
              </a:solidFill>
            </a:endParaRPr>
          </a:p>
        </p:txBody>
      </p:sp>
      <p:cxnSp>
        <p:nvCxnSpPr>
          <p:cNvPr id="111" name="직선 연결선 110"/>
          <p:cNvCxnSpPr/>
          <p:nvPr/>
        </p:nvCxnSpPr>
        <p:spPr>
          <a:xfrm>
            <a:off x="5992970" y="1712157"/>
            <a:ext cx="0" cy="3995409"/>
          </a:xfrm>
          <a:prstGeom prst="line">
            <a:avLst/>
          </a:prstGeom>
          <a:ln w="25400">
            <a:solidFill>
              <a:srgbClr val="FF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/>
          <p:cNvSpPr txBox="1"/>
          <p:nvPr/>
        </p:nvSpPr>
        <p:spPr>
          <a:xfrm>
            <a:off x="5723881" y="5686097"/>
            <a:ext cx="5769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smtClean="0"/>
              <a:t>7</a:t>
            </a:r>
            <a:r>
              <a:rPr lang="ko-KR" altLang="en-US" sz="1000" smtClean="0"/>
              <a:t>월</a:t>
            </a:r>
            <a:r>
              <a:rPr lang="en-US" altLang="ko-KR" sz="1000" smtClean="0"/>
              <a:t>4</a:t>
            </a:r>
            <a:r>
              <a:rPr lang="ko-KR" altLang="en-US" sz="1000" smtClean="0"/>
              <a:t>일</a:t>
            </a:r>
            <a:endParaRPr lang="en-US" altLang="ko-KR" sz="1000" smtClean="0"/>
          </a:p>
          <a:p>
            <a:r>
              <a:rPr lang="ko-KR" altLang="en-US" sz="1000" smtClean="0"/>
              <a:t>현재</a:t>
            </a:r>
            <a:endParaRPr lang="ko-KR" altLang="en-US" sz="1000"/>
          </a:p>
        </p:txBody>
      </p:sp>
      <p:sp>
        <p:nvSpPr>
          <p:cNvPr id="114" name="Rectangle 116"/>
          <p:cNvSpPr>
            <a:spLocks noChangeArrowheads="1"/>
          </p:cNvSpPr>
          <p:nvPr/>
        </p:nvSpPr>
        <p:spPr bwMode="auto">
          <a:xfrm>
            <a:off x="5770769" y="3079825"/>
            <a:ext cx="231891" cy="185287"/>
          </a:xfrm>
          <a:prstGeom prst="rect">
            <a:avLst/>
          </a:prstGeom>
          <a:gradFill rotWithShape="1">
            <a:gsLst>
              <a:gs pos="0">
                <a:srgbClr val="FFCC00">
                  <a:gamma/>
                  <a:shade val="46275"/>
                  <a:invGamma/>
                </a:srgbClr>
              </a:gs>
              <a:gs pos="50000">
                <a:srgbClr val="FFCC00"/>
              </a:gs>
              <a:gs pos="100000">
                <a:srgbClr val="FFCC00">
                  <a:gamma/>
                  <a:shade val="46275"/>
                  <a:invGamma/>
                </a:srgbClr>
              </a:gs>
            </a:gsLst>
            <a:lin ang="5400000" scaled="1"/>
          </a:gradFill>
          <a:ln w="9525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15" name="Rectangle 114"/>
          <p:cNvSpPr>
            <a:spLocks noChangeArrowheads="1"/>
          </p:cNvSpPr>
          <p:nvPr/>
        </p:nvSpPr>
        <p:spPr bwMode="auto">
          <a:xfrm>
            <a:off x="6002661" y="3079825"/>
            <a:ext cx="3840734" cy="189381"/>
          </a:xfrm>
          <a:prstGeom prst="rect">
            <a:avLst/>
          </a:prstGeom>
          <a:gradFill rotWithShape="1">
            <a:gsLst>
              <a:gs pos="0">
                <a:srgbClr val="3366FF">
                  <a:gamma/>
                  <a:shade val="46275"/>
                  <a:invGamma/>
                </a:srgbClr>
              </a:gs>
              <a:gs pos="50000">
                <a:srgbClr val="3366FF"/>
              </a:gs>
              <a:gs pos="100000">
                <a:srgbClr val="3366FF">
                  <a:gamma/>
                  <a:shade val="46275"/>
                  <a:invGamma/>
                </a:srgbClr>
              </a:gs>
            </a:gsLst>
            <a:lin ang="5400000" scaled="1"/>
          </a:gradFill>
          <a:ln w="9525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16" name="TextBox 115"/>
          <p:cNvSpPr txBox="1"/>
          <p:nvPr/>
        </p:nvSpPr>
        <p:spPr>
          <a:xfrm>
            <a:off x="5717669" y="3043334"/>
            <a:ext cx="5586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smtClean="0">
                <a:solidFill>
                  <a:srgbClr val="FF0000"/>
                </a:solidFill>
              </a:rPr>
              <a:t>5%</a:t>
            </a:r>
            <a:endParaRPr lang="ko-KR" altLang="en-US" sz="10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6751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각인기 초기 작업</a:t>
            </a:r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8384145" y="4877349"/>
            <a:ext cx="2028569" cy="466712"/>
          </a:xfrm>
          <a:prstGeom prst="rect">
            <a:avLst/>
          </a:prstGeom>
          <a:noFill/>
          <a:ln w="317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chemeClr val="tx1"/>
                </a:solidFill>
              </a:rPr>
              <a:t>2D </a:t>
            </a:r>
            <a:r>
              <a:rPr lang="ko-KR" altLang="en-US" smtClean="0">
                <a:solidFill>
                  <a:schemeClr val="tx1"/>
                </a:solidFill>
              </a:rPr>
              <a:t>코드 각인위치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610896" y="843240"/>
            <a:ext cx="6263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>
                <a:solidFill>
                  <a:srgbClr val="FF0000"/>
                </a:solidFill>
              </a:rPr>
              <a:t>2D </a:t>
            </a:r>
            <a:r>
              <a:rPr lang="ko-KR" altLang="en-US" smtClean="0">
                <a:solidFill>
                  <a:srgbClr val="FF0000"/>
                </a:solidFill>
              </a:rPr>
              <a:t>코드 내용</a:t>
            </a:r>
            <a:r>
              <a:rPr lang="en-US" altLang="ko-KR" smtClean="0">
                <a:solidFill>
                  <a:srgbClr val="FF0000"/>
                </a:solidFill>
              </a:rPr>
              <a:t>(13</a:t>
            </a:r>
            <a:r>
              <a:rPr lang="ko-KR" altLang="en-US" smtClean="0">
                <a:solidFill>
                  <a:srgbClr val="FF0000"/>
                </a:solidFill>
              </a:rPr>
              <a:t>자</a:t>
            </a:r>
            <a:r>
              <a:rPr lang="en-US" altLang="ko-KR" smtClean="0">
                <a:solidFill>
                  <a:srgbClr val="FF0000"/>
                </a:solidFill>
              </a:rPr>
              <a:t>)</a:t>
            </a:r>
            <a:r>
              <a:rPr lang="ko-KR" altLang="en-US" smtClean="0">
                <a:solidFill>
                  <a:srgbClr val="FF0000"/>
                </a:solidFill>
              </a:rPr>
              <a:t> </a:t>
            </a:r>
            <a:r>
              <a:rPr lang="en-US" altLang="ko-KR" smtClean="0">
                <a:solidFill>
                  <a:srgbClr val="FF0000"/>
                </a:solidFill>
              </a:rPr>
              <a:t>: “</a:t>
            </a:r>
            <a:r>
              <a:rPr lang="ko-KR" altLang="en-US" smtClean="0">
                <a:solidFill>
                  <a:srgbClr val="FF0000"/>
                </a:solidFill>
              </a:rPr>
              <a:t>오더번호</a:t>
            </a:r>
            <a:r>
              <a:rPr lang="en-US" altLang="ko-KR" smtClean="0">
                <a:solidFill>
                  <a:srgbClr val="FF0000"/>
                </a:solidFill>
              </a:rPr>
              <a:t>”(9)  ”-”(1)  ”</a:t>
            </a:r>
            <a:r>
              <a:rPr lang="ko-KR" altLang="en-US" smtClean="0">
                <a:solidFill>
                  <a:srgbClr val="FF0000"/>
                </a:solidFill>
              </a:rPr>
              <a:t>시리얼넘버</a:t>
            </a:r>
            <a:r>
              <a:rPr lang="en-US" altLang="ko-KR" smtClean="0">
                <a:solidFill>
                  <a:srgbClr val="FF0000"/>
                </a:solidFill>
              </a:rPr>
              <a:t>”(3)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8384146" y="3053693"/>
            <a:ext cx="2028569" cy="466712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chemeClr val="tx1"/>
                </a:solidFill>
              </a:rPr>
              <a:t>MD-X2500</a:t>
            </a:r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8" name="직선 연결선 7"/>
          <p:cNvCxnSpPr>
            <a:stCxn id="6" idx="2"/>
          </p:cNvCxnSpPr>
          <p:nvPr/>
        </p:nvCxnSpPr>
        <p:spPr>
          <a:xfrm flipH="1">
            <a:off x="8384146" y="3520405"/>
            <a:ext cx="1014285" cy="135694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>
            <a:stCxn id="6" idx="2"/>
          </p:cNvCxnSpPr>
          <p:nvPr/>
        </p:nvCxnSpPr>
        <p:spPr>
          <a:xfrm>
            <a:off x="9398431" y="3520405"/>
            <a:ext cx="1014283" cy="135694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1700011" y="3053693"/>
            <a:ext cx="2028569" cy="466712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chemeClr val="tx1"/>
                </a:solidFill>
              </a:rPr>
              <a:t>SR-1000W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700011" y="4877349"/>
            <a:ext cx="2028569" cy="466712"/>
          </a:xfrm>
          <a:prstGeom prst="rect">
            <a:avLst/>
          </a:prstGeom>
          <a:noFill/>
          <a:ln w="317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chemeClr val="tx1"/>
                </a:solidFill>
              </a:rPr>
              <a:t>2D </a:t>
            </a:r>
            <a:r>
              <a:rPr lang="ko-KR" altLang="en-US" smtClean="0">
                <a:solidFill>
                  <a:schemeClr val="tx1"/>
                </a:solidFill>
              </a:rPr>
              <a:t>코드 각인위치</a:t>
            </a:r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4" name="직선 연결선 13"/>
          <p:cNvCxnSpPr/>
          <p:nvPr/>
        </p:nvCxnSpPr>
        <p:spPr>
          <a:xfrm flipH="1">
            <a:off x="1700012" y="3520405"/>
            <a:ext cx="1014285" cy="135694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2714297" y="3520405"/>
            <a:ext cx="1014283" cy="135694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4742865" y="3053693"/>
            <a:ext cx="2028569" cy="466712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chemeClr val="tx1"/>
                </a:solidFill>
              </a:rPr>
              <a:t>Align Camera</a:t>
            </a:r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9" name="그룹 18"/>
          <p:cNvGrpSpPr/>
          <p:nvPr/>
        </p:nvGrpSpPr>
        <p:grpSpPr>
          <a:xfrm>
            <a:off x="5341292" y="4722192"/>
            <a:ext cx="777025" cy="777025"/>
            <a:chOff x="5318975" y="4159876"/>
            <a:chExt cx="777025" cy="777025"/>
          </a:xfrm>
        </p:grpSpPr>
        <p:sp>
          <p:nvSpPr>
            <p:cNvPr id="17" name="타원 16"/>
            <p:cNvSpPr/>
            <p:nvPr/>
          </p:nvSpPr>
          <p:spPr>
            <a:xfrm>
              <a:off x="5318975" y="4159876"/>
              <a:ext cx="777025" cy="77702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타원 17"/>
            <p:cNvSpPr/>
            <p:nvPr/>
          </p:nvSpPr>
          <p:spPr>
            <a:xfrm>
              <a:off x="5527970" y="4368871"/>
              <a:ext cx="359034" cy="35903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0" name="직선 연결선 19"/>
          <p:cNvCxnSpPr>
            <a:endCxn id="17" idx="2"/>
          </p:cNvCxnSpPr>
          <p:nvPr/>
        </p:nvCxnSpPr>
        <p:spPr>
          <a:xfrm flipH="1">
            <a:off x="5341292" y="3520405"/>
            <a:ext cx="388513" cy="15903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>
            <a:endCxn id="17" idx="6"/>
          </p:cNvCxnSpPr>
          <p:nvPr/>
        </p:nvCxnSpPr>
        <p:spPr>
          <a:xfrm>
            <a:off x="5729804" y="3520405"/>
            <a:ext cx="388513" cy="15903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/>
          <p:cNvSpPr/>
          <p:nvPr/>
        </p:nvSpPr>
        <p:spPr>
          <a:xfrm>
            <a:off x="838201" y="5743977"/>
            <a:ext cx="10868696" cy="23955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991672" y="5588821"/>
            <a:ext cx="10586435" cy="127251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9" name="직선 연결선 28"/>
          <p:cNvCxnSpPr>
            <a:endCxn id="12" idx="0"/>
          </p:cNvCxnSpPr>
          <p:nvPr/>
        </p:nvCxnSpPr>
        <p:spPr>
          <a:xfrm flipH="1">
            <a:off x="2714296" y="1854558"/>
            <a:ext cx="1" cy="119913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 flipH="1">
            <a:off x="9398429" y="1828926"/>
            <a:ext cx="1" cy="119913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>
            <a:off x="5729803" y="2648382"/>
            <a:ext cx="1" cy="40531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/>
          <p:nvPr/>
        </p:nvCxnSpPr>
        <p:spPr>
          <a:xfrm>
            <a:off x="2714295" y="2150772"/>
            <a:ext cx="6684134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5422790" y="1827590"/>
            <a:ext cx="1237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고정거리</a:t>
            </a:r>
            <a:endParaRPr lang="ko-KR" altLang="en-US"/>
          </a:p>
        </p:txBody>
      </p:sp>
      <p:cxnSp>
        <p:nvCxnSpPr>
          <p:cNvPr id="36" name="직선 화살표 연결선 35"/>
          <p:cNvCxnSpPr/>
          <p:nvPr/>
        </p:nvCxnSpPr>
        <p:spPr>
          <a:xfrm>
            <a:off x="5731391" y="2851037"/>
            <a:ext cx="3680918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6945504" y="2486054"/>
            <a:ext cx="1237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가변거리</a:t>
            </a:r>
            <a:endParaRPr lang="ko-KR" altLang="en-US"/>
          </a:p>
        </p:txBody>
      </p:sp>
      <p:sp>
        <p:nvSpPr>
          <p:cNvPr id="39" name="TextBox 38"/>
          <p:cNvSpPr txBox="1"/>
          <p:nvPr/>
        </p:nvSpPr>
        <p:spPr>
          <a:xfrm>
            <a:off x="9989136" y="3587058"/>
            <a:ext cx="1878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>
                <a:solidFill>
                  <a:srgbClr val="00B050"/>
                </a:solidFill>
              </a:rPr>
              <a:t>1. </a:t>
            </a:r>
            <a:r>
              <a:rPr lang="ko-KR" altLang="en-US" smtClean="0">
                <a:solidFill>
                  <a:srgbClr val="00B050"/>
                </a:solidFill>
              </a:rPr>
              <a:t>각인위치 </a:t>
            </a:r>
            <a:r>
              <a:rPr lang="en-US" altLang="ko-KR" smtClean="0">
                <a:solidFill>
                  <a:srgbClr val="00B050"/>
                </a:solidFill>
              </a:rPr>
              <a:t>Set</a:t>
            </a:r>
            <a:endParaRPr lang="ko-KR" altLang="en-US">
              <a:solidFill>
                <a:srgbClr val="00B050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217478" y="3629189"/>
            <a:ext cx="1778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>
                <a:solidFill>
                  <a:srgbClr val="00B050"/>
                </a:solidFill>
              </a:rPr>
              <a:t>2. </a:t>
            </a:r>
            <a:r>
              <a:rPr lang="ko-KR" altLang="en-US" smtClean="0">
                <a:solidFill>
                  <a:srgbClr val="00B050"/>
                </a:solidFill>
              </a:rPr>
              <a:t>원점위치 </a:t>
            </a:r>
            <a:r>
              <a:rPr lang="en-US" altLang="ko-KR" smtClean="0">
                <a:solidFill>
                  <a:srgbClr val="00B050"/>
                </a:solidFill>
              </a:rPr>
              <a:t>Set</a:t>
            </a:r>
            <a:endParaRPr lang="ko-KR" altLang="en-US">
              <a:solidFill>
                <a:srgbClr val="00B050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505272" y="3587058"/>
            <a:ext cx="1944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>
                <a:solidFill>
                  <a:srgbClr val="00B050"/>
                </a:solidFill>
              </a:rPr>
              <a:t>3. </a:t>
            </a:r>
            <a:r>
              <a:rPr lang="ko-KR" altLang="en-US" smtClean="0">
                <a:solidFill>
                  <a:srgbClr val="00B050"/>
                </a:solidFill>
              </a:rPr>
              <a:t>각인상태 확인</a:t>
            </a:r>
            <a:endParaRPr lang="ko-KR" altLang="en-US">
              <a:solidFill>
                <a:srgbClr val="00B050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6118315" y="5176051"/>
            <a:ext cx="1505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Shot </a:t>
            </a:r>
            <a:r>
              <a:rPr lang="ko-KR" altLang="en-US" smtClean="0"/>
              <a:t>핀위치</a:t>
            </a:r>
            <a:endParaRPr lang="ko-KR" altLang="en-US"/>
          </a:p>
        </p:txBody>
      </p:sp>
      <p:sp>
        <p:nvSpPr>
          <p:cNvPr id="43" name="오른쪽 화살표 42"/>
          <p:cNvSpPr/>
          <p:nvPr/>
        </p:nvSpPr>
        <p:spPr>
          <a:xfrm rot="10800000">
            <a:off x="3292419" y="6097594"/>
            <a:ext cx="4929460" cy="334851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/>
          <p:cNvSpPr txBox="1"/>
          <p:nvPr/>
        </p:nvSpPr>
        <p:spPr>
          <a:xfrm>
            <a:off x="8384145" y="6104420"/>
            <a:ext cx="17241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>
                <a:solidFill>
                  <a:srgbClr val="00B050"/>
                </a:solidFill>
              </a:rPr>
              <a:t>테스트 순서</a:t>
            </a:r>
            <a:endParaRPr lang="ko-KR" altLang="en-US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57859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SR-1000W (2D </a:t>
            </a:r>
            <a:r>
              <a:rPr lang="ko-KR" altLang="en-US" smtClean="0"/>
              <a:t>코드 리더기</a:t>
            </a:r>
            <a:r>
              <a:rPr lang="en-US" altLang="ko-KR" smtClean="0"/>
              <a:t>)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b="1"/>
              <a:t>PC Preparation</a:t>
            </a:r>
          </a:p>
          <a:p>
            <a:pPr lvl="1"/>
            <a:r>
              <a:rPr lang="en-US" altLang="ko-KR"/>
              <a:t>Change the network settings of the PC that is being used for setting.</a:t>
            </a:r>
          </a:p>
          <a:p>
            <a:pPr lvl="2"/>
            <a:r>
              <a:rPr lang="en-US" altLang="ko-KR"/>
              <a:t>Initial setting values of the </a:t>
            </a:r>
            <a:r>
              <a:rPr lang="en-US" altLang="ko-KR" smtClean="0"/>
              <a:t>N-L1</a:t>
            </a:r>
          </a:p>
          <a:p>
            <a:pPr lvl="2"/>
            <a:r>
              <a:rPr lang="en-US" altLang="ko-KR"/>
              <a:t>IP address </a:t>
            </a:r>
            <a:r>
              <a:rPr lang="en-US" altLang="ko-KR" smtClean="0"/>
              <a:t>192.168.0.1 </a:t>
            </a:r>
            <a:r>
              <a:rPr lang="en-US" altLang="ko-KR"/>
              <a:t>("</a:t>
            </a:r>
            <a:r>
              <a:rPr lang="en-US" altLang="ko-KR" smtClean="0"/>
              <a:t>192.168.1.99:9004")</a:t>
            </a:r>
            <a:endParaRPr lang="en-US" altLang="ko-KR"/>
          </a:p>
          <a:p>
            <a:pPr lvl="2"/>
            <a:r>
              <a:rPr lang="en-US" altLang="ko-KR"/>
              <a:t>Subnet mask 255.255.255.0</a:t>
            </a:r>
          </a:p>
          <a:p>
            <a:pPr lvl="2"/>
            <a:endParaRPr lang="en-US" altLang="ko-KR"/>
          </a:p>
          <a:p>
            <a:pPr lvl="1"/>
            <a:r>
              <a:rPr lang="en-US" altLang="ko-KR"/>
              <a:t>Set the PC according to the network setting shown above.</a:t>
            </a:r>
          </a:p>
          <a:p>
            <a:pPr lvl="2"/>
            <a:r>
              <a:rPr lang="en-US" altLang="ko-KR"/>
              <a:t>Setting of the </a:t>
            </a:r>
            <a:r>
              <a:rPr lang="en-US" altLang="ko-KR" smtClean="0"/>
              <a:t>PC</a:t>
            </a:r>
          </a:p>
          <a:p>
            <a:pPr lvl="2"/>
            <a:r>
              <a:rPr lang="en-US" altLang="ko-KR"/>
              <a:t>IP </a:t>
            </a:r>
            <a:r>
              <a:rPr lang="en-US" altLang="ko-KR" smtClean="0"/>
              <a:t>address 192.168.0.XXX (</a:t>
            </a:r>
            <a:r>
              <a:rPr lang="en-US" altLang="ko-KR"/>
              <a:t>XXX = 002 to 254)</a:t>
            </a:r>
          </a:p>
          <a:p>
            <a:pPr lvl="2"/>
            <a:r>
              <a:rPr lang="en-US" altLang="ko-KR"/>
              <a:t>Subnet mask 255.255.255.0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61517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MD-X2500 (2D </a:t>
            </a:r>
            <a:r>
              <a:rPr lang="ko-KR" altLang="en-US" smtClean="0"/>
              <a:t>코드 각인기</a:t>
            </a:r>
            <a:r>
              <a:rPr lang="en-US" altLang="ko-KR" smtClean="0"/>
              <a:t>)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mtClean="0"/>
              <a:t>Ethernet </a:t>
            </a:r>
            <a:r>
              <a:rPr lang="ko-KR" altLang="en-US" smtClean="0"/>
              <a:t>통신 설정</a:t>
            </a:r>
            <a:endParaRPr lang="en-US" altLang="ko-KR" smtClean="0"/>
          </a:p>
          <a:p>
            <a:pPr lvl="1"/>
            <a:r>
              <a:rPr lang="en-US" altLang="ko-KR"/>
              <a:t>IP </a:t>
            </a:r>
            <a:r>
              <a:rPr lang="ko-KR" altLang="en-US"/>
              <a:t>주소 </a:t>
            </a:r>
            <a:r>
              <a:rPr lang="en-US" altLang="ko-KR"/>
              <a:t>192.168.0.20</a:t>
            </a:r>
          </a:p>
          <a:p>
            <a:pPr lvl="1"/>
            <a:r>
              <a:rPr lang="ko-KR" altLang="en-US"/>
              <a:t>서브넷 마스크 </a:t>
            </a:r>
            <a:r>
              <a:rPr lang="en-US" altLang="ko-KR"/>
              <a:t>255.255.255.0</a:t>
            </a:r>
          </a:p>
          <a:p>
            <a:pPr lvl="1"/>
            <a:r>
              <a:rPr lang="ko-KR" altLang="en-US"/>
              <a:t>디폴트 게이트웨이 </a:t>
            </a:r>
            <a:r>
              <a:rPr lang="en-US" altLang="ko-KR"/>
              <a:t>0.0.0.0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28807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211" y="1693687"/>
            <a:ext cx="6018409" cy="4351338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각인기 </a:t>
            </a:r>
            <a:r>
              <a:rPr lang="en-US" altLang="ko-KR" smtClean="0"/>
              <a:t>Setting</a:t>
            </a:r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5241994" y="951829"/>
            <a:ext cx="46966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smtClean="0"/>
              <a:t>2D</a:t>
            </a:r>
            <a:r>
              <a:rPr lang="ko-KR" altLang="en-US" sz="1000" b="1" smtClean="0"/>
              <a:t>코드 각인위치에서 리더기 위치까지의 거리 </a:t>
            </a:r>
            <a:endParaRPr lang="ko-KR" altLang="en-US" sz="1000" b="1"/>
          </a:p>
        </p:txBody>
      </p:sp>
      <p:sp>
        <p:nvSpPr>
          <p:cNvPr id="8" name="TextBox 7"/>
          <p:cNvSpPr txBox="1"/>
          <p:nvPr/>
        </p:nvSpPr>
        <p:spPr>
          <a:xfrm>
            <a:off x="7180118" y="1601124"/>
            <a:ext cx="46966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smtClean="0"/>
              <a:t>2D</a:t>
            </a:r>
            <a:r>
              <a:rPr lang="ko-KR" altLang="en-US" sz="1000" b="1" smtClean="0"/>
              <a:t>코드 각인위치에서 리더기 위치까지 이동 속도 </a:t>
            </a:r>
            <a:endParaRPr lang="ko-KR" altLang="en-US" sz="1000" b="1"/>
          </a:p>
        </p:txBody>
      </p:sp>
      <p:cxnSp>
        <p:nvCxnSpPr>
          <p:cNvPr id="9" name="직선 화살표 연결선 8"/>
          <p:cNvCxnSpPr/>
          <p:nvPr/>
        </p:nvCxnSpPr>
        <p:spPr>
          <a:xfrm flipH="1">
            <a:off x="5163065" y="1767238"/>
            <a:ext cx="2017053" cy="6286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180118" y="1934289"/>
            <a:ext cx="46966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smtClean="0"/>
              <a:t>2D</a:t>
            </a:r>
            <a:r>
              <a:rPr lang="ko-KR" altLang="en-US" sz="1000" b="1" smtClean="0"/>
              <a:t>코드 각인위치에서 리더기 위치까지 이동 가속도 </a:t>
            </a:r>
            <a:endParaRPr lang="ko-KR" altLang="en-US" sz="1000" b="1"/>
          </a:p>
        </p:txBody>
      </p:sp>
      <p:cxnSp>
        <p:nvCxnSpPr>
          <p:cNvPr id="13" name="직선 화살표 연결선 12"/>
          <p:cNvCxnSpPr>
            <a:stCxn id="12" idx="1"/>
          </p:cNvCxnSpPr>
          <p:nvPr/>
        </p:nvCxnSpPr>
        <p:spPr>
          <a:xfrm flipH="1">
            <a:off x="5163065" y="2057400"/>
            <a:ext cx="2017053" cy="51341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6657109" y="1274600"/>
            <a:ext cx="46966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smtClean="0"/>
              <a:t>2D</a:t>
            </a:r>
            <a:r>
              <a:rPr lang="ko-KR" altLang="en-US" sz="1000" b="1" smtClean="0"/>
              <a:t>코드 각인위치에서 리더기 위치까지 이송 명령 </a:t>
            </a:r>
            <a:endParaRPr lang="ko-KR" altLang="en-US" sz="1000" b="1"/>
          </a:p>
        </p:txBody>
      </p:sp>
      <p:cxnSp>
        <p:nvCxnSpPr>
          <p:cNvPr id="18" name="직선 화살표 연결선 17"/>
          <p:cNvCxnSpPr/>
          <p:nvPr/>
        </p:nvCxnSpPr>
        <p:spPr>
          <a:xfrm flipH="1">
            <a:off x="6140777" y="1520821"/>
            <a:ext cx="516333" cy="4008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타원 19"/>
          <p:cNvSpPr/>
          <p:nvPr/>
        </p:nvSpPr>
        <p:spPr>
          <a:xfrm>
            <a:off x="6025411" y="4275793"/>
            <a:ext cx="127581" cy="12758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/>
          <p:cNvCxnSpPr/>
          <p:nvPr/>
        </p:nvCxnSpPr>
        <p:spPr>
          <a:xfrm flipH="1">
            <a:off x="5056852" y="1254519"/>
            <a:ext cx="347158" cy="63941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타원 22"/>
          <p:cNvSpPr/>
          <p:nvPr/>
        </p:nvSpPr>
        <p:spPr>
          <a:xfrm>
            <a:off x="4923870" y="1881149"/>
            <a:ext cx="127581" cy="12758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/>
          <p:cNvSpPr/>
          <p:nvPr/>
        </p:nvSpPr>
        <p:spPr>
          <a:xfrm>
            <a:off x="5972724" y="1897422"/>
            <a:ext cx="127581" cy="12758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5035484" y="2393068"/>
            <a:ext cx="127581" cy="12758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/>
          <p:cNvSpPr/>
          <p:nvPr/>
        </p:nvSpPr>
        <p:spPr>
          <a:xfrm>
            <a:off x="5025365" y="2550455"/>
            <a:ext cx="127581" cy="12758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7232473" y="3405575"/>
            <a:ext cx="46966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smtClean="0"/>
              <a:t>자동운전시 </a:t>
            </a:r>
            <a:r>
              <a:rPr lang="en-US" altLang="ko-KR" sz="1000" b="1" smtClean="0"/>
              <a:t>Align</a:t>
            </a:r>
            <a:r>
              <a:rPr lang="ko-KR" altLang="en-US" sz="1000" b="1" smtClean="0"/>
              <a:t>이 자동보정값 이상으로 틀어지면 다시 위치보정을 함</a:t>
            </a:r>
            <a:r>
              <a:rPr lang="en-US" altLang="ko-KR" sz="1000" b="1" smtClean="0"/>
              <a:t>.</a:t>
            </a:r>
            <a:endParaRPr lang="ko-KR" altLang="en-US" sz="1000" b="1"/>
          </a:p>
        </p:txBody>
      </p:sp>
      <p:sp>
        <p:nvSpPr>
          <p:cNvPr id="28" name="타원 27"/>
          <p:cNvSpPr/>
          <p:nvPr/>
        </p:nvSpPr>
        <p:spPr>
          <a:xfrm>
            <a:off x="5060780" y="3580706"/>
            <a:ext cx="127581" cy="12758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9" name="직선 화살표 연결선 28"/>
          <p:cNvCxnSpPr>
            <a:stCxn id="27" idx="1"/>
          </p:cNvCxnSpPr>
          <p:nvPr/>
        </p:nvCxnSpPr>
        <p:spPr>
          <a:xfrm flipH="1">
            <a:off x="5231361" y="3528686"/>
            <a:ext cx="2001112" cy="1144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7232474" y="3146418"/>
            <a:ext cx="44354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smtClean="0">
                <a:solidFill>
                  <a:srgbClr val="FF0000"/>
                </a:solidFill>
              </a:rPr>
              <a:t>레이저 각인기에서 </a:t>
            </a:r>
            <a:r>
              <a:rPr lang="ko-KR" altLang="en-US" sz="1000" b="1">
                <a:solidFill>
                  <a:srgbClr val="FF0000"/>
                </a:solidFill>
              </a:rPr>
              <a:t>수동으로 각인위치를 수동보정값만큼 </a:t>
            </a:r>
            <a:r>
              <a:rPr lang="ko-KR" altLang="en-US" sz="1000" b="1" smtClean="0">
                <a:solidFill>
                  <a:srgbClr val="FF0000"/>
                </a:solidFill>
              </a:rPr>
              <a:t>위치보정을 함</a:t>
            </a:r>
            <a:r>
              <a:rPr lang="en-US" altLang="ko-KR" sz="1000" b="1" smtClean="0">
                <a:solidFill>
                  <a:srgbClr val="FF0000"/>
                </a:solidFill>
              </a:rPr>
              <a:t>.</a:t>
            </a:r>
            <a:endParaRPr lang="ko-KR" altLang="en-US" sz="1000" b="1">
              <a:solidFill>
                <a:srgbClr val="FF0000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5229408" y="2892265"/>
            <a:ext cx="127581" cy="12758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6256774" y="3534801"/>
            <a:ext cx="127581" cy="12758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8" name="직선 화살표 연결선 37"/>
          <p:cNvCxnSpPr>
            <a:stCxn id="90" idx="1"/>
          </p:cNvCxnSpPr>
          <p:nvPr/>
        </p:nvCxnSpPr>
        <p:spPr>
          <a:xfrm flipH="1">
            <a:off x="5404010" y="3067504"/>
            <a:ext cx="1868782" cy="2392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타원 39"/>
          <p:cNvSpPr/>
          <p:nvPr/>
        </p:nvSpPr>
        <p:spPr>
          <a:xfrm>
            <a:off x="5992149" y="2775278"/>
            <a:ext cx="127581" cy="12758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/>
          <p:cNvSpPr txBox="1"/>
          <p:nvPr/>
        </p:nvSpPr>
        <p:spPr>
          <a:xfrm>
            <a:off x="7272792" y="3645430"/>
            <a:ext cx="46966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smtClean="0"/>
              <a:t>각인할 위치를 </a:t>
            </a:r>
            <a:r>
              <a:rPr lang="en-US" altLang="ko-KR" sz="1000" b="1" smtClean="0"/>
              <a:t>MD-X2500</a:t>
            </a:r>
            <a:r>
              <a:rPr lang="ko-KR" altLang="en-US" sz="1000" b="1" smtClean="0"/>
              <a:t>의 레이저 포인터로 영역을 표시함</a:t>
            </a:r>
            <a:r>
              <a:rPr lang="en-US" altLang="ko-KR" sz="1000" b="1" smtClean="0"/>
              <a:t>.</a:t>
            </a:r>
            <a:endParaRPr lang="ko-KR" altLang="en-US" sz="1000" b="1"/>
          </a:p>
        </p:txBody>
      </p:sp>
      <p:cxnSp>
        <p:nvCxnSpPr>
          <p:cNvPr id="42" name="직선 화살표 연결선 41"/>
          <p:cNvCxnSpPr>
            <a:stCxn id="41" idx="1"/>
          </p:cNvCxnSpPr>
          <p:nvPr/>
        </p:nvCxnSpPr>
        <p:spPr>
          <a:xfrm flipH="1">
            <a:off x="6152992" y="3768541"/>
            <a:ext cx="1119800" cy="2220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7280571" y="3903975"/>
            <a:ext cx="46966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smtClean="0"/>
              <a:t>각인할 오더번호를 입력</a:t>
            </a:r>
            <a:endParaRPr lang="ko-KR" altLang="en-US" sz="1000" b="1"/>
          </a:p>
        </p:txBody>
      </p:sp>
      <p:sp>
        <p:nvSpPr>
          <p:cNvPr id="45" name="타원 44"/>
          <p:cNvSpPr/>
          <p:nvPr/>
        </p:nvSpPr>
        <p:spPr>
          <a:xfrm>
            <a:off x="5241994" y="3255699"/>
            <a:ext cx="127581" cy="12758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6" name="직선 화살표 연결선 45"/>
          <p:cNvCxnSpPr>
            <a:stCxn id="89" idx="1"/>
          </p:cNvCxnSpPr>
          <p:nvPr/>
        </p:nvCxnSpPr>
        <p:spPr>
          <a:xfrm flipH="1">
            <a:off x="6235091" y="2827548"/>
            <a:ext cx="1006352" cy="4459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7295750" y="4106000"/>
            <a:ext cx="46966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smtClean="0"/>
              <a:t>각인할 </a:t>
            </a:r>
            <a:r>
              <a:rPr lang="en-US" altLang="ko-KR" sz="1000" b="1" smtClean="0"/>
              <a:t>Shot</a:t>
            </a:r>
            <a:r>
              <a:rPr lang="ko-KR" altLang="en-US" sz="1000" b="1" smtClean="0"/>
              <a:t>번호를 입력</a:t>
            </a:r>
            <a:endParaRPr lang="ko-KR" altLang="en-US" sz="1000" b="1"/>
          </a:p>
        </p:txBody>
      </p:sp>
      <p:cxnSp>
        <p:nvCxnSpPr>
          <p:cNvPr id="49" name="직선 화살표 연결선 48"/>
          <p:cNvCxnSpPr>
            <a:stCxn id="31" idx="1"/>
          </p:cNvCxnSpPr>
          <p:nvPr/>
        </p:nvCxnSpPr>
        <p:spPr>
          <a:xfrm flipH="1">
            <a:off x="6420412" y="3269529"/>
            <a:ext cx="812062" cy="3231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타원 49"/>
          <p:cNvSpPr/>
          <p:nvPr/>
        </p:nvSpPr>
        <p:spPr>
          <a:xfrm>
            <a:off x="6017632" y="3946734"/>
            <a:ext cx="127581" cy="12758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타원 50"/>
          <p:cNvSpPr/>
          <p:nvPr/>
        </p:nvSpPr>
        <p:spPr>
          <a:xfrm>
            <a:off x="5057730" y="3750572"/>
            <a:ext cx="127581" cy="12758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TextBox 51"/>
          <p:cNvSpPr txBox="1"/>
          <p:nvPr/>
        </p:nvSpPr>
        <p:spPr>
          <a:xfrm>
            <a:off x="7375976" y="4365375"/>
            <a:ext cx="46966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smtClean="0"/>
              <a:t>MD-X2500</a:t>
            </a:r>
            <a:r>
              <a:rPr lang="ko-KR" altLang="en-US" sz="1000" b="1" smtClean="0"/>
              <a:t>의 레이저로</a:t>
            </a:r>
            <a:r>
              <a:rPr lang="en-US" altLang="ko-KR" sz="1000" b="1"/>
              <a:t> </a:t>
            </a:r>
            <a:r>
              <a:rPr lang="ko-KR" altLang="en-US" sz="1000" b="1" smtClean="0"/>
              <a:t>오더번호</a:t>
            </a:r>
            <a:r>
              <a:rPr lang="en-US" altLang="ko-KR" sz="1000" b="1" smtClean="0"/>
              <a:t>-Shot</a:t>
            </a:r>
            <a:r>
              <a:rPr lang="ko-KR" altLang="en-US" sz="1000" b="1" smtClean="0"/>
              <a:t>번호</a:t>
            </a:r>
            <a:r>
              <a:rPr lang="en-US" altLang="ko-KR" sz="1000" b="1" smtClean="0"/>
              <a:t>(9</a:t>
            </a:r>
            <a:r>
              <a:rPr lang="ko-KR" altLang="en-US" sz="1000" b="1" smtClean="0"/>
              <a:t>자리</a:t>
            </a:r>
            <a:r>
              <a:rPr lang="en-US" altLang="ko-KR" sz="1000" b="1" smtClean="0"/>
              <a:t>+1</a:t>
            </a:r>
            <a:r>
              <a:rPr lang="ko-KR" altLang="en-US" sz="1000" b="1" smtClean="0"/>
              <a:t>자리</a:t>
            </a:r>
            <a:r>
              <a:rPr lang="en-US" altLang="ko-KR" sz="1000" b="1" smtClean="0"/>
              <a:t>+3</a:t>
            </a:r>
            <a:r>
              <a:rPr lang="ko-KR" altLang="en-US" sz="1000" b="1" smtClean="0"/>
              <a:t>자리</a:t>
            </a:r>
            <a:r>
              <a:rPr lang="en-US" altLang="ko-KR" sz="1000" b="1" smtClean="0"/>
              <a:t>)</a:t>
            </a:r>
            <a:r>
              <a:rPr lang="ko-KR" altLang="en-US" sz="1000" b="1" smtClean="0"/>
              <a:t>를 각인함</a:t>
            </a:r>
            <a:r>
              <a:rPr lang="en-US" altLang="ko-KR" sz="1000" b="1" smtClean="0"/>
              <a:t>.</a:t>
            </a:r>
            <a:endParaRPr lang="ko-KR" altLang="en-US" sz="1000" b="1"/>
          </a:p>
        </p:txBody>
      </p:sp>
      <p:cxnSp>
        <p:nvCxnSpPr>
          <p:cNvPr id="53" name="직선 화살표 연결선 52"/>
          <p:cNvCxnSpPr>
            <a:stCxn id="48" idx="1"/>
          </p:cNvCxnSpPr>
          <p:nvPr/>
        </p:nvCxnSpPr>
        <p:spPr>
          <a:xfrm flipH="1">
            <a:off x="5541843" y="4229111"/>
            <a:ext cx="1753907" cy="1231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타원 55"/>
          <p:cNvSpPr/>
          <p:nvPr/>
        </p:nvSpPr>
        <p:spPr>
          <a:xfrm>
            <a:off x="6173061" y="5653172"/>
            <a:ext cx="127581" cy="12758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타원 56"/>
          <p:cNvSpPr/>
          <p:nvPr/>
        </p:nvSpPr>
        <p:spPr>
          <a:xfrm>
            <a:off x="5404010" y="4067047"/>
            <a:ext cx="127581" cy="12758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타원 57"/>
          <p:cNvSpPr/>
          <p:nvPr/>
        </p:nvSpPr>
        <p:spPr>
          <a:xfrm>
            <a:off x="5070311" y="5615006"/>
            <a:ext cx="127581" cy="12758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TextBox 58"/>
          <p:cNvSpPr txBox="1"/>
          <p:nvPr/>
        </p:nvSpPr>
        <p:spPr>
          <a:xfrm>
            <a:off x="7232474" y="2231680"/>
            <a:ext cx="46966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smtClean="0"/>
              <a:t>2D</a:t>
            </a:r>
            <a:r>
              <a:rPr lang="ko-KR" altLang="en-US" sz="1000" b="1" smtClean="0"/>
              <a:t>코드 리더기로 각인한 </a:t>
            </a:r>
            <a:r>
              <a:rPr lang="en-US" altLang="ko-KR" sz="1000" b="1" smtClean="0"/>
              <a:t>2D </a:t>
            </a:r>
            <a:r>
              <a:rPr lang="ko-KR" altLang="en-US" sz="1000" b="1" smtClean="0"/>
              <a:t>코드를 읽어옴</a:t>
            </a:r>
            <a:r>
              <a:rPr lang="en-US" altLang="ko-KR" sz="1000" b="1" smtClean="0"/>
              <a:t>.</a:t>
            </a:r>
            <a:endParaRPr lang="ko-KR" altLang="en-US" sz="1000" b="1"/>
          </a:p>
        </p:txBody>
      </p:sp>
      <p:cxnSp>
        <p:nvCxnSpPr>
          <p:cNvPr id="60" name="직선 화살표 연결선 59"/>
          <p:cNvCxnSpPr/>
          <p:nvPr/>
        </p:nvCxnSpPr>
        <p:spPr>
          <a:xfrm flipH="1">
            <a:off x="5404010" y="2579584"/>
            <a:ext cx="1876563" cy="3773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7250411" y="2456473"/>
            <a:ext cx="46966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smtClean="0"/>
              <a:t>2D</a:t>
            </a:r>
            <a:r>
              <a:rPr lang="ko-KR" altLang="en-US" sz="1000" b="1" smtClean="0"/>
              <a:t>코드 리더기로 읽은 오더번호와 </a:t>
            </a:r>
            <a:r>
              <a:rPr lang="en-US" altLang="ko-KR" sz="1000" b="1" smtClean="0"/>
              <a:t>Shot</a:t>
            </a:r>
            <a:r>
              <a:rPr lang="ko-KR" altLang="en-US" sz="1000" b="1" smtClean="0"/>
              <a:t>번호를 표시</a:t>
            </a:r>
            <a:endParaRPr lang="ko-KR" altLang="en-US" sz="1000" b="1"/>
          </a:p>
        </p:txBody>
      </p:sp>
      <p:cxnSp>
        <p:nvCxnSpPr>
          <p:cNvPr id="64" name="직선 화살표 연결선 63"/>
          <p:cNvCxnSpPr>
            <a:stCxn id="59" idx="1"/>
          </p:cNvCxnSpPr>
          <p:nvPr/>
        </p:nvCxnSpPr>
        <p:spPr>
          <a:xfrm flipH="1">
            <a:off x="6152992" y="2354791"/>
            <a:ext cx="1079482" cy="43999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/>
          <p:cNvCxnSpPr>
            <a:stCxn id="62" idx="1"/>
          </p:cNvCxnSpPr>
          <p:nvPr/>
        </p:nvCxnSpPr>
        <p:spPr>
          <a:xfrm flipH="1">
            <a:off x="5346722" y="2579584"/>
            <a:ext cx="1903689" cy="5643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타원 74"/>
          <p:cNvSpPr/>
          <p:nvPr/>
        </p:nvSpPr>
        <p:spPr>
          <a:xfrm>
            <a:off x="5231361" y="3058491"/>
            <a:ext cx="127581" cy="12758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타원 75"/>
          <p:cNvSpPr/>
          <p:nvPr/>
        </p:nvSpPr>
        <p:spPr>
          <a:xfrm>
            <a:off x="6089201" y="3222847"/>
            <a:ext cx="127581" cy="12758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타원 76"/>
          <p:cNvSpPr/>
          <p:nvPr/>
        </p:nvSpPr>
        <p:spPr>
          <a:xfrm>
            <a:off x="5066337" y="5780753"/>
            <a:ext cx="127581" cy="12758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타원 77"/>
          <p:cNvSpPr/>
          <p:nvPr/>
        </p:nvSpPr>
        <p:spPr>
          <a:xfrm>
            <a:off x="5066338" y="5447338"/>
            <a:ext cx="127581" cy="12758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타원 78"/>
          <p:cNvSpPr/>
          <p:nvPr/>
        </p:nvSpPr>
        <p:spPr>
          <a:xfrm>
            <a:off x="6482663" y="5074151"/>
            <a:ext cx="127581" cy="12758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타원 79"/>
          <p:cNvSpPr/>
          <p:nvPr/>
        </p:nvSpPr>
        <p:spPr>
          <a:xfrm>
            <a:off x="6486894" y="5358910"/>
            <a:ext cx="127581" cy="12758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타원 80"/>
          <p:cNvSpPr/>
          <p:nvPr/>
        </p:nvSpPr>
        <p:spPr>
          <a:xfrm>
            <a:off x="6486648" y="5656358"/>
            <a:ext cx="127581" cy="12758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타원 81"/>
          <p:cNvSpPr/>
          <p:nvPr/>
        </p:nvSpPr>
        <p:spPr>
          <a:xfrm>
            <a:off x="5057009" y="4611550"/>
            <a:ext cx="127581" cy="12758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타원 82"/>
          <p:cNvSpPr/>
          <p:nvPr/>
        </p:nvSpPr>
        <p:spPr>
          <a:xfrm>
            <a:off x="5060780" y="4780823"/>
            <a:ext cx="127581" cy="12758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타원 83"/>
          <p:cNvSpPr/>
          <p:nvPr/>
        </p:nvSpPr>
        <p:spPr>
          <a:xfrm>
            <a:off x="5057008" y="4946570"/>
            <a:ext cx="127581" cy="12758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타원 84"/>
          <p:cNvSpPr/>
          <p:nvPr/>
        </p:nvSpPr>
        <p:spPr>
          <a:xfrm>
            <a:off x="5057007" y="5115911"/>
            <a:ext cx="127581" cy="12758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타원 85"/>
          <p:cNvSpPr/>
          <p:nvPr/>
        </p:nvSpPr>
        <p:spPr>
          <a:xfrm>
            <a:off x="5066338" y="5266259"/>
            <a:ext cx="127581" cy="12758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타원 86"/>
          <p:cNvSpPr/>
          <p:nvPr/>
        </p:nvSpPr>
        <p:spPr>
          <a:xfrm>
            <a:off x="5404010" y="4271942"/>
            <a:ext cx="127581" cy="12758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8" name="직선 화살표 연결선 87"/>
          <p:cNvCxnSpPr>
            <a:stCxn id="44" idx="1"/>
          </p:cNvCxnSpPr>
          <p:nvPr/>
        </p:nvCxnSpPr>
        <p:spPr>
          <a:xfrm flipH="1">
            <a:off x="5561237" y="4027086"/>
            <a:ext cx="1719334" cy="10045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/>
          <p:cNvSpPr txBox="1"/>
          <p:nvPr/>
        </p:nvSpPr>
        <p:spPr>
          <a:xfrm>
            <a:off x="7241443" y="2704437"/>
            <a:ext cx="46966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smtClean="0"/>
              <a:t>2D</a:t>
            </a:r>
            <a:r>
              <a:rPr lang="ko-KR" altLang="en-US" sz="1000" b="1" smtClean="0"/>
              <a:t>코드 리더기로 각인한 </a:t>
            </a:r>
            <a:r>
              <a:rPr lang="en-US" altLang="ko-KR" sz="1000" b="1" smtClean="0"/>
              <a:t>2D </a:t>
            </a:r>
            <a:r>
              <a:rPr lang="ko-KR" altLang="en-US" sz="1000" b="1" smtClean="0"/>
              <a:t>코드를 확인하고 다음 </a:t>
            </a:r>
            <a:r>
              <a:rPr lang="en-US" altLang="ko-KR" sz="1000" b="1" smtClean="0"/>
              <a:t>Shot</a:t>
            </a:r>
            <a:r>
              <a:rPr lang="ko-KR" altLang="en-US" sz="1000" b="1" smtClean="0"/>
              <a:t>을</a:t>
            </a:r>
            <a:r>
              <a:rPr lang="en-US" altLang="ko-KR" sz="1000" b="1" smtClean="0"/>
              <a:t> </a:t>
            </a:r>
            <a:r>
              <a:rPr lang="ko-KR" altLang="en-US" sz="1000" b="1" smtClean="0"/>
              <a:t>각인위치로 이송함</a:t>
            </a:r>
            <a:r>
              <a:rPr lang="en-US" altLang="ko-KR" sz="1000" b="1" smtClean="0"/>
              <a:t>.</a:t>
            </a:r>
            <a:endParaRPr lang="ko-KR" altLang="en-US" sz="1000" b="1"/>
          </a:p>
        </p:txBody>
      </p:sp>
      <p:sp>
        <p:nvSpPr>
          <p:cNvPr id="90" name="TextBox 89"/>
          <p:cNvSpPr txBox="1"/>
          <p:nvPr/>
        </p:nvSpPr>
        <p:spPr>
          <a:xfrm>
            <a:off x="7272792" y="2944393"/>
            <a:ext cx="48607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smtClean="0"/>
              <a:t>2D</a:t>
            </a:r>
            <a:r>
              <a:rPr lang="ko-KR" altLang="en-US" sz="1000" b="1" smtClean="0"/>
              <a:t>코드 리더기로 각인한 </a:t>
            </a:r>
            <a:r>
              <a:rPr lang="en-US" altLang="ko-KR" sz="1000" b="1" smtClean="0"/>
              <a:t>2D </a:t>
            </a:r>
            <a:r>
              <a:rPr lang="ko-KR" altLang="en-US" sz="1000" b="1" smtClean="0"/>
              <a:t>코드를 확인 후 다음 </a:t>
            </a:r>
            <a:r>
              <a:rPr lang="en-US" altLang="ko-KR" sz="1000" b="1" smtClean="0"/>
              <a:t>Shot</a:t>
            </a:r>
            <a:r>
              <a:rPr lang="ko-KR" altLang="en-US" sz="1000" b="1" smtClean="0"/>
              <a:t>의</a:t>
            </a:r>
            <a:r>
              <a:rPr lang="en-US" altLang="ko-KR" sz="1000" b="1" smtClean="0"/>
              <a:t> </a:t>
            </a:r>
            <a:r>
              <a:rPr lang="ko-KR" altLang="en-US" sz="1000" b="1" smtClean="0"/>
              <a:t>각인위치까지 남은 량</a:t>
            </a:r>
            <a:endParaRPr lang="ko-KR" altLang="en-US" sz="1000" b="1"/>
          </a:p>
        </p:txBody>
      </p:sp>
      <p:cxnSp>
        <p:nvCxnSpPr>
          <p:cNvPr id="91" name="직선 화살표 연결선 90"/>
          <p:cNvCxnSpPr>
            <a:stCxn id="52" idx="1"/>
          </p:cNvCxnSpPr>
          <p:nvPr/>
        </p:nvCxnSpPr>
        <p:spPr>
          <a:xfrm flipH="1" flipV="1">
            <a:off x="6134594" y="4341517"/>
            <a:ext cx="1241382" cy="1469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68812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6"/>
            <a:ext cx="6018409" cy="4351338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각인기 수동조작</a:t>
            </a:r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5125792" y="1690687"/>
            <a:ext cx="875764" cy="4246473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275008" y="4224271"/>
            <a:ext cx="425004" cy="553791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7559899" y="1159099"/>
            <a:ext cx="2614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>
                <a:solidFill>
                  <a:srgbClr val="FF0000"/>
                </a:solidFill>
              </a:rPr>
              <a:t>각인기 수동조작 버튼</a:t>
            </a:r>
            <a:endParaRPr lang="ko-KR" altLang="en-US">
              <a:solidFill>
                <a:srgbClr val="FF0000"/>
              </a:solidFill>
            </a:endParaRPr>
          </a:p>
        </p:txBody>
      </p:sp>
      <p:cxnSp>
        <p:nvCxnSpPr>
          <p:cNvPr id="9" name="직선 화살표 연결선 8"/>
          <p:cNvCxnSpPr/>
          <p:nvPr/>
        </p:nvCxnSpPr>
        <p:spPr>
          <a:xfrm flipH="1">
            <a:off x="6001556" y="1365161"/>
            <a:ext cx="1416675" cy="52803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/>
          <p:nvPr/>
        </p:nvCxnSpPr>
        <p:spPr>
          <a:xfrm flipH="1">
            <a:off x="1700013" y="1365161"/>
            <a:ext cx="5704266" cy="296036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82396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Align Camera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288627"/>
            <a:ext cx="10515600" cy="3425334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1178011" y="3400426"/>
            <a:ext cx="6537239" cy="22422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7791450" y="3381733"/>
            <a:ext cx="30670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err="1">
                <a:solidFill>
                  <a:srgbClr val="FF0000"/>
                </a:solidFill>
              </a:rPr>
              <a:t>deviceInfoList.pDevInfo</a:t>
            </a:r>
            <a:r>
              <a:rPr lang="en-US" altLang="ko-KR" sz="1100" dirty="0">
                <a:solidFill>
                  <a:srgbClr val="FF0000"/>
                </a:solidFill>
              </a:rPr>
              <a:t>[index].</a:t>
            </a:r>
            <a:r>
              <a:rPr lang="en-US" altLang="ko-KR" sz="1100" dirty="0" err="1">
                <a:solidFill>
                  <a:srgbClr val="FF0000"/>
                </a:solidFill>
              </a:rPr>
              <a:t>cameraKey</a:t>
            </a:r>
            <a:endParaRPr lang="ko-KR" altLang="en-US" sz="11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10762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Align Camera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288627"/>
            <a:ext cx="10515600" cy="3425334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1178011" y="3400426"/>
            <a:ext cx="6537239" cy="22422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7791450" y="3381733"/>
            <a:ext cx="30670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err="1">
                <a:solidFill>
                  <a:srgbClr val="FF0000"/>
                </a:solidFill>
              </a:rPr>
              <a:t>deviceInfoList.pDevInfo</a:t>
            </a:r>
            <a:r>
              <a:rPr lang="en-US" altLang="ko-KR" sz="1100" dirty="0">
                <a:solidFill>
                  <a:srgbClr val="FF0000"/>
                </a:solidFill>
              </a:rPr>
              <a:t>[index].</a:t>
            </a:r>
            <a:r>
              <a:rPr lang="en-US" altLang="ko-KR" sz="1100" dirty="0" err="1">
                <a:solidFill>
                  <a:srgbClr val="FF0000"/>
                </a:solidFill>
              </a:rPr>
              <a:t>cameraKey</a:t>
            </a:r>
            <a:endParaRPr lang="ko-KR" altLang="en-US" sz="1100" dirty="0">
              <a:solidFill>
                <a:srgbClr val="FF0000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533" y="1548815"/>
            <a:ext cx="1162050" cy="60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0250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Align Camera – </a:t>
            </a:r>
            <a:r>
              <a:rPr lang="en-US" altLang="ko-KR" dirty="0" err="1" smtClean="0"/>
              <a:t>Crevis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14299" y="1690688"/>
            <a:ext cx="5076825" cy="4351338"/>
          </a:xfrm>
        </p:spPr>
        <p:txBody>
          <a:bodyPr>
            <a:normAutofit fontScale="25000" lnSpcReduction="20000"/>
          </a:bodyPr>
          <a:lstStyle/>
          <a:p>
            <a:r>
              <a:rPr lang="en-US" altLang="ko-KR" dirty="0"/>
              <a:t>class </a:t>
            </a:r>
            <a:r>
              <a:rPr lang="en-US" altLang="ko-KR" dirty="0" err="1"/>
              <a:t>CCamCrevis</a:t>
            </a:r>
            <a:r>
              <a:rPr lang="en-US" altLang="ko-KR" dirty="0"/>
              <a:t> : public </a:t>
            </a:r>
            <a:r>
              <a:rPr lang="en-US" altLang="ko-KR" dirty="0" err="1"/>
              <a:t>CWnd</a:t>
            </a:r>
            <a:endParaRPr lang="en-US" altLang="ko-KR" dirty="0"/>
          </a:p>
          <a:p>
            <a:r>
              <a:rPr lang="en-US" altLang="ko-KR" dirty="0"/>
              <a:t>{</a:t>
            </a:r>
          </a:p>
          <a:p>
            <a:r>
              <a:rPr lang="en-US" altLang="ko-KR" dirty="0"/>
              <a:t>	DECLARE_DYNAMIC(</a:t>
            </a:r>
            <a:r>
              <a:rPr lang="en-US" altLang="ko-KR" dirty="0" err="1"/>
              <a:t>CCamCrevis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en-US" altLang="ko-KR" dirty="0"/>
              <a:t>	</a:t>
            </a:r>
            <a:r>
              <a:rPr lang="en-US" altLang="ko-KR" dirty="0" err="1"/>
              <a:t>CWnd</a:t>
            </a:r>
            <a:r>
              <a:rPr lang="en-US" altLang="ko-KR" dirty="0"/>
              <a:t> *</a:t>
            </a:r>
            <a:r>
              <a:rPr lang="en-US" altLang="ko-KR" dirty="0" err="1"/>
              <a:t>m_pParent</a:t>
            </a:r>
            <a:r>
              <a:rPr lang="en-US" altLang="ko-KR" dirty="0"/>
              <a:t>;</a:t>
            </a:r>
          </a:p>
          <a:p>
            <a:endParaRPr lang="en-US" altLang="ko-KR" dirty="0"/>
          </a:p>
          <a:p>
            <a:r>
              <a:rPr lang="en-US" altLang="ko-KR" dirty="0"/>
              <a:t>	</a:t>
            </a:r>
            <a:r>
              <a:rPr lang="en-US" altLang="ko-KR" dirty="0" err="1"/>
              <a:t>int</a:t>
            </a:r>
            <a:r>
              <a:rPr lang="en-US" altLang="ko-KR" dirty="0"/>
              <a:t>		</a:t>
            </a:r>
            <a:r>
              <a:rPr lang="en-US" altLang="ko-KR" dirty="0" err="1"/>
              <a:t>m_nIdxCam</a:t>
            </a:r>
            <a:r>
              <a:rPr lang="en-US" altLang="ko-KR" dirty="0"/>
              <a:t>;</a:t>
            </a:r>
          </a:p>
          <a:p>
            <a:r>
              <a:rPr lang="en-US" altLang="ko-KR" dirty="0"/>
              <a:t>	HWND	</a:t>
            </a:r>
            <a:r>
              <a:rPr lang="en-US" altLang="ko-KR" dirty="0" err="1"/>
              <a:t>m_hWndDisplay</a:t>
            </a:r>
            <a:r>
              <a:rPr lang="en-US" altLang="ko-KR" dirty="0"/>
              <a:t>;		// handle to </a:t>
            </a:r>
            <a:r>
              <a:rPr lang="en-US" altLang="ko-KR" dirty="0" err="1"/>
              <a:t>diplay</a:t>
            </a:r>
            <a:r>
              <a:rPr lang="en-US" altLang="ko-KR" dirty="0"/>
              <a:t> window</a:t>
            </a:r>
          </a:p>
          <a:p>
            <a:r>
              <a:rPr lang="en-US" altLang="ko-KR" dirty="0"/>
              <a:t>	</a:t>
            </a:r>
            <a:r>
              <a:rPr lang="en-US" altLang="ko-KR" dirty="0" err="1"/>
              <a:t>CRect</a:t>
            </a:r>
            <a:r>
              <a:rPr lang="en-US" altLang="ko-KR" dirty="0"/>
              <a:t>	</a:t>
            </a:r>
            <a:r>
              <a:rPr lang="en-US" altLang="ko-KR" dirty="0" err="1"/>
              <a:t>m_rcDisplay</a:t>
            </a:r>
            <a:r>
              <a:rPr lang="en-US" altLang="ko-KR" dirty="0" smtClean="0"/>
              <a:t>;</a:t>
            </a:r>
            <a:endParaRPr lang="en-US" altLang="ko-KR" dirty="0"/>
          </a:p>
          <a:p>
            <a:r>
              <a:rPr lang="en-US" altLang="ko-KR" dirty="0"/>
              <a:t>	BOOL </a:t>
            </a:r>
            <a:r>
              <a:rPr lang="en-US" altLang="ko-KR" dirty="0" err="1"/>
              <a:t>m_bThreadAlive</a:t>
            </a:r>
            <a:r>
              <a:rPr lang="en-US" altLang="ko-KR" dirty="0"/>
              <a:t>, </a:t>
            </a:r>
            <a:r>
              <a:rPr lang="en-US" altLang="ko-KR" dirty="0" err="1"/>
              <a:t>m_bRtnThread</a:t>
            </a:r>
            <a:r>
              <a:rPr lang="en-US" altLang="ko-KR" dirty="0"/>
              <a:t>;</a:t>
            </a:r>
          </a:p>
          <a:p>
            <a:r>
              <a:rPr lang="en-US" altLang="ko-KR" dirty="0"/>
              <a:t>	</a:t>
            </a:r>
            <a:r>
              <a:rPr lang="en-US" altLang="ko-KR" dirty="0" err="1"/>
              <a:t>CThreadTask</a:t>
            </a:r>
            <a:r>
              <a:rPr lang="en-US" altLang="ko-KR" dirty="0"/>
              <a:t> </a:t>
            </a:r>
            <a:r>
              <a:rPr lang="en-US" altLang="ko-KR" dirty="0" err="1"/>
              <a:t>m_ThreadTask</a:t>
            </a:r>
            <a:r>
              <a:rPr lang="en-US" altLang="ko-KR" dirty="0"/>
              <a:t>; // </a:t>
            </a:r>
            <a:r>
              <a:rPr lang="en-US" altLang="ko-KR" dirty="0" err="1"/>
              <a:t>CThreadTask</a:t>
            </a:r>
            <a:r>
              <a:rPr lang="en-US" altLang="ko-KR" dirty="0"/>
              <a:t> class, handles the threading code</a:t>
            </a:r>
          </a:p>
          <a:p>
            <a:r>
              <a:rPr lang="en-US" altLang="ko-KR" dirty="0"/>
              <a:t>	CRITICAL_SECTION </a:t>
            </a:r>
            <a:r>
              <a:rPr lang="en-US" altLang="ko-KR" dirty="0" err="1"/>
              <a:t>m_csImg</a:t>
            </a:r>
            <a:r>
              <a:rPr lang="en-US" altLang="ko-KR" dirty="0"/>
              <a:t>;</a:t>
            </a:r>
          </a:p>
          <a:p>
            <a:r>
              <a:rPr lang="en-US" altLang="ko-KR" dirty="0"/>
              <a:t>	</a:t>
            </a:r>
            <a:r>
              <a:rPr lang="en-US" altLang="ko-KR" dirty="0" err="1"/>
              <a:t>CStringList</a:t>
            </a:r>
            <a:r>
              <a:rPr lang="en-US" altLang="ko-KR" dirty="0"/>
              <a:t>	</a:t>
            </a:r>
            <a:r>
              <a:rPr lang="en-US" altLang="ko-KR" dirty="0" err="1"/>
              <a:t>m_DeviceNameList</a:t>
            </a:r>
            <a:r>
              <a:rPr lang="en-US" altLang="ko-KR" dirty="0"/>
              <a:t>;</a:t>
            </a:r>
          </a:p>
          <a:p>
            <a:r>
              <a:rPr lang="en-US" altLang="ko-KR" dirty="0"/>
              <a:t>	// TL</a:t>
            </a:r>
          </a:p>
          <a:p>
            <a:r>
              <a:rPr lang="en-US" altLang="ko-KR" dirty="0"/>
              <a:t>	DEV_HANDLE	</a:t>
            </a:r>
            <a:r>
              <a:rPr lang="en-US" altLang="ko-KR" dirty="0" err="1"/>
              <a:t>m_hDevice</a:t>
            </a:r>
            <a:r>
              <a:rPr lang="en-US" altLang="ko-KR" dirty="0"/>
              <a:t>;</a:t>
            </a:r>
          </a:p>
          <a:p>
            <a:r>
              <a:rPr lang="en-US" altLang="ko-KR" dirty="0"/>
              <a:t>	PORT_HANDLE	</a:t>
            </a:r>
            <a:r>
              <a:rPr lang="en-US" altLang="ko-KR" dirty="0" err="1"/>
              <a:t>m_hDevicePort</a:t>
            </a:r>
            <a:r>
              <a:rPr lang="en-US" altLang="ko-KR" dirty="0"/>
              <a:t>;</a:t>
            </a:r>
          </a:p>
          <a:p>
            <a:r>
              <a:rPr lang="en-US" altLang="ko-KR" dirty="0"/>
              <a:t>	DS_HANDLE	</a:t>
            </a:r>
            <a:r>
              <a:rPr lang="en-US" altLang="ko-KR" dirty="0" err="1"/>
              <a:t>m_hDatastream</a:t>
            </a:r>
            <a:r>
              <a:rPr lang="en-US" altLang="ko-KR" dirty="0"/>
              <a:t>;</a:t>
            </a:r>
          </a:p>
          <a:p>
            <a:r>
              <a:rPr lang="en-US" altLang="ko-KR" dirty="0"/>
              <a:t>	HANDLE		</a:t>
            </a:r>
            <a:r>
              <a:rPr lang="en-US" altLang="ko-KR" dirty="0" err="1"/>
              <a:t>m_hRegister</a:t>
            </a:r>
            <a:r>
              <a:rPr lang="en-US" altLang="ko-KR" dirty="0"/>
              <a:t>;</a:t>
            </a:r>
          </a:p>
          <a:p>
            <a:endParaRPr lang="en-US" altLang="ko-KR" dirty="0"/>
          </a:p>
          <a:p>
            <a:r>
              <a:rPr lang="en-US" altLang="ko-KR" dirty="0"/>
              <a:t>	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762499" y="1490663"/>
            <a:ext cx="502920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smtClean="0"/>
              <a:t>	// </a:t>
            </a:r>
            <a:r>
              <a:rPr lang="en-US" altLang="ko-KR" sz="800" dirty="0"/>
              <a:t>Grab</a:t>
            </a:r>
          </a:p>
          <a:p>
            <a:r>
              <a:rPr lang="en-US" altLang="ko-KR" sz="800" dirty="0"/>
              <a:t>	//	HANDLE		</a:t>
            </a:r>
            <a:r>
              <a:rPr lang="en-US" altLang="ko-KR" sz="800" dirty="0" err="1"/>
              <a:t>m_hGrabThread</a:t>
            </a:r>
            <a:r>
              <a:rPr lang="en-US" altLang="ko-KR" sz="800" dirty="0"/>
              <a:t>;</a:t>
            </a:r>
          </a:p>
          <a:p>
            <a:r>
              <a:rPr lang="en-US" altLang="ko-KR" sz="800" dirty="0"/>
              <a:t>	HANDLE		</a:t>
            </a:r>
            <a:r>
              <a:rPr lang="en-US" altLang="ko-KR" sz="800" dirty="0" err="1"/>
              <a:t>m_eTerminate</a:t>
            </a:r>
            <a:r>
              <a:rPr lang="en-US" altLang="ko-KR" sz="800" dirty="0"/>
              <a:t>;</a:t>
            </a:r>
          </a:p>
          <a:p>
            <a:r>
              <a:rPr lang="en-US" altLang="ko-KR" sz="800" dirty="0"/>
              <a:t>	UINT		</a:t>
            </a:r>
            <a:r>
              <a:rPr lang="en-US" altLang="ko-KR" sz="800" dirty="0" err="1"/>
              <a:t>m_AcqCount</a:t>
            </a:r>
            <a:r>
              <a:rPr lang="en-US" altLang="ko-KR" sz="800" dirty="0"/>
              <a:t>;</a:t>
            </a:r>
          </a:p>
          <a:p>
            <a:r>
              <a:rPr lang="en-US" altLang="ko-KR" sz="800" dirty="0"/>
              <a:t>	BOOL		</a:t>
            </a:r>
            <a:r>
              <a:rPr lang="en-US" altLang="ko-KR" sz="800" dirty="0" err="1"/>
              <a:t>m_bIsGrabbing</a:t>
            </a:r>
            <a:r>
              <a:rPr lang="en-US" altLang="ko-KR" sz="800" dirty="0"/>
              <a:t>;</a:t>
            </a:r>
          </a:p>
          <a:p>
            <a:endParaRPr lang="en-US" altLang="ko-KR" sz="800" dirty="0"/>
          </a:p>
          <a:p>
            <a:r>
              <a:rPr lang="en-US" altLang="ko-KR" sz="800" dirty="0"/>
              <a:t>	// View</a:t>
            </a:r>
          </a:p>
          <a:p>
            <a:r>
              <a:rPr lang="en-US" altLang="ko-KR" sz="800" dirty="0"/>
              <a:t>	</a:t>
            </a:r>
            <a:r>
              <a:rPr lang="en-US" altLang="ko-KR" sz="800" dirty="0" err="1"/>
              <a:t>CImage</a:t>
            </a:r>
            <a:r>
              <a:rPr lang="en-US" altLang="ko-KR" sz="800" dirty="0"/>
              <a:t>*		</a:t>
            </a:r>
            <a:r>
              <a:rPr lang="en-US" altLang="ko-KR" sz="800" dirty="0" err="1"/>
              <a:t>m_pImage</a:t>
            </a:r>
            <a:r>
              <a:rPr lang="en-US" altLang="ko-KR" sz="800" dirty="0"/>
              <a:t>;</a:t>
            </a:r>
          </a:p>
          <a:p>
            <a:r>
              <a:rPr lang="en-US" altLang="ko-KR" sz="800" dirty="0"/>
              <a:t>	</a:t>
            </a:r>
            <a:r>
              <a:rPr lang="en-US" altLang="ko-KR" sz="800" dirty="0" err="1"/>
              <a:t>CPoint</a:t>
            </a:r>
            <a:r>
              <a:rPr lang="en-US" altLang="ko-KR" sz="800" dirty="0"/>
              <a:t>		</a:t>
            </a:r>
            <a:r>
              <a:rPr lang="en-US" altLang="ko-KR" sz="800" dirty="0" err="1"/>
              <a:t>m_scrollPosition</a:t>
            </a:r>
            <a:r>
              <a:rPr lang="en-US" altLang="ko-KR" sz="800" dirty="0"/>
              <a:t>;</a:t>
            </a:r>
          </a:p>
          <a:p>
            <a:endParaRPr lang="en-US" altLang="ko-KR" sz="800" dirty="0"/>
          </a:p>
          <a:p>
            <a:r>
              <a:rPr lang="en-US" altLang="ko-KR" sz="800" dirty="0"/>
              <a:t>	// </a:t>
            </a:r>
            <a:r>
              <a:rPr lang="en-US" altLang="ko-KR" sz="800" dirty="0" err="1"/>
              <a:t>ImageInfo</a:t>
            </a:r>
            <a:endParaRPr lang="en-US" altLang="ko-KR" sz="800" dirty="0"/>
          </a:p>
          <a:p>
            <a:r>
              <a:rPr lang="en-US" altLang="ko-KR" sz="800" dirty="0"/>
              <a:t>	</a:t>
            </a:r>
            <a:r>
              <a:rPr lang="en-US" altLang="ko-KR" sz="800" dirty="0" err="1"/>
              <a:t>CString</a:t>
            </a:r>
            <a:r>
              <a:rPr lang="en-US" altLang="ko-KR" sz="800" dirty="0"/>
              <a:t>		</a:t>
            </a:r>
            <a:r>
              <a:rPr lang="en-US" altLang="ko-KR" sz="800" dirty="0" err="1"/>
              <a:t>m_strDispName</a:t>
            </a:r>
            <a:r>
              <a:rPr lang="en-US" altLang="ko-KR" sz="800" dirty="0"/>
              <a:t>;</a:t>
            </a:r>
          </a:p>
          <a:p>
            <a:r>
              <a:rPr lang="en-US" altLang="ko-KR" sz="800" dirty="0"/>
              <a:t>	</a:t>
            </a:r>
            <a:r>
              <a:rPr lang="en-US" altLang="ko-KR" sz="800" dirty="0" err="1"/>
              <a:t>int</a:t>
            </a:r>
            <a:r>
              <a:rPr lang="en-US" altLang="ko-KR" sz="800" dirty="0"/>
              <a:t>			</a:t>
            </a:r>
            <a:r>
              <a:rPr lang="en-US" altLang="ko-KR" sz="800" dirty="0" err="1"/>
              <a:t>m_GrayLevel</a:t>
            </a:r>
            <a:r>
              <a:rPr lang="en-US" altLang="ko-KR" sz="800" dirty="0"/>
              <a:t>;</a:t>
            </a:r>
          </a:p>
          <a:p>
            <a:r>
              <a:rPr lang="en-US" altLang="ko-KR" sz="800" dirty="0"/>
              <a:t>	</a:t>
            </a:r>
            <a:r>
              <a:rPr lang="en-US" altLang="ko-KR" sz="800" dirty="0" err="1"/>
              <a:t>int</a:t>
            </a:r>
            <a:r>
              <a:rPr lang="en-US" altLang="ko-KR" sz="800" dirty="0"/>
              <a:t>			</a:t>
            </a:r>
            <a:r>
              <a:rPr lang="en-US" altLang="ko-KR" sz="800" dirty="0" err="1"/>
              <a:t>m_Width</a:t>
            </a:r>
            <a:r>
              <a:rPr lang="en-US" altLang="ko-KR" sz="800" dirty="0"/>
              <a:t>;</a:t>
            </a:r>
          </a:p>
          <a:p>
            <a:r>
              <a:rPr lang="en-US" altLang="ko-KR" sz="800" dirty="0"/>
              <a:t>	</a:t>
            </a:r>
            <a:r>
              <a:rPr lang="en-US" altLang="ko-KR" sz="800" dirty="0" err="1"/>
              <a:t>int</a:t>
            </a:r>
            <a:r>
              <a:rPr lang="en-US" altLang="ko-KR" sz="800" dirty="0"/>
              <a:t>			</a:t>
            </a:r>
            <a:r>
              <a:rPr lang="en-US" altLang="ko-KR" sz="800" dirty="0" err="1"/>
              <a:t>m_Height</a:t>
            </a:r>
            <a:r>
              <a:rPr lang="en-US" altLang="ko-KR" sz="800" dirty="0"/>
              <a:t>;</a:t>
            </a:r>
          </a:p>
          <a:p>
            <a:r>
              <a:rPr lang="en-US" altLang="ko-KR" sz="800" dirty="0"/>
              <a:t>	</a:t>
            </a:r>
            <a:r>
              <a:rPr lang="en-US" altLang="ko-KR" sz="800" dirty="0" err="1"/>
              <a:t>CString</a:t>
            </a:r>
            <a:r>
              <a:rPr lang="en-US" altLang="ko-KR" sz="800" dirty="0"/>
              <a:t>		</a:t>
            </a:r>
            <a:r>
              <a:rPr lang="en-US" altLang="ko-KR" sz="800" dirty="0" err="1"/>
              <a:t>m_strDataType</a:t>
            </a:r>
            <a:r>
              <a:rPr lang="en-US" altLang="ko-KR" sz="800" dirty="0"/>
              <a:t>;</a:t>
            </a:r>
          </a:p>
          <a:p>
            <a:r>
              <a:rPr lang="en-US" altLang="ko-KR" sz="800" dirty="0"/>
              <a:t>	</a:t>
            </a:r>
            <a:r>
              <a:rPr lang="en-US" altLang="ko-KR" sz="800" dirty="0" err="1"/>
              <a:t>CDialog</a:t>
            </a:r>
            <a:r>
              <a:rPr lang="en-US" altLang="ko-KR" sz="800" dirty="0"/>
              <a:t>*	</a:t>
            </a:r>
            <a:r>
              <a:rPr lang="en-US" altLang="ko-KR" sz="800" dirty="0" err="1"/>
              <a:t>m_pCtrlDlg</a:t>
            </a:r>
            <a:r>
              <a:rPr lang="en-US" altLang="ko-KR" sz="800" dirty="0"/>
              <a:t>;	</a:t>
            </a:r>
          </a:p>
          <a:p>
            <a:endParaRPr lang="en-US" altLang="ko-KR" sz="800" dirty="0"/>
          </a:p>
          <a:p>
            <a:r>
              <a:rPr lang="en-US" altLang="ko-KR" sz="800" dirty="0"/>
              <a:t>	//Frame info</a:t>
            </a:r>
          </a:p>
          <a:p>
            <a:r>
              <a:rPr lang="en-US" altLang="ko-KR" sz="800" dirty="0"/>
              <a:t>	double		</a:t>
            </a:r>
            <a:r>
              <a:rPr lang="en-US" altLang="ko-KR" sz="800" dirty="0" err="1"/>
              <a:t>m_currentFrameRate</a:t>
            </a:r>
            <a:r>
              <a:rPr lang="en-US" altLang="ko-KR" sz="800" dirty="0"/>
              <a:t>;     </a:t>
            </a:r>
          </a:p>
          <a:p>
            <a:r>
              <a:rPr lang="en-US" altLang="ko-KR" sz="800" dirty="0"/>
              <a:t>	double		</a:t>
            </a:r>
            <a:r>
              <a:rPr lang="en-US" altLang="ko-KR" sz="800" dirty="0" err="1"/>
              <a:t>m_FrameCounter</a:t>
            </a:r>
            <a:r>
              <a:rPr lang="en-US" altLang="ko-KR" sz="800" dirty="0"/>
              <a:t>;	</a:t>
            </a:r>
          </a:p>
          <a:p>
            <a:r>
              <a:rPr lang="en-US" altLang="ko-KR" sz="800" dirty="0"/>
              <a:t>	double		</a:t>
            </a:r>
            <a:r>
              <a:rPr lang="en-US" altLang="ko-KR" sz="800" dirty="0" err="1"/>
              <a:t>m_OldFrameCounter</a:t>
            </a:r>
            <a:r>
              <a:rPr lang="en-US" altLang="ko-KR" sz="800" dirty="0"/>
              <a:t>;</a:t>
            </a:r>
          </a:p>
          <a:p>
            <a:r>
              <a:rPr lang="en-US" altLang="ko-KR" sz="800" dirty="0"/>
              <a:t>	double		</a:t>
            </a:r>
            <a:r>
              <a:rPr lang="en-US" altLang="ko-KR" sz="800" dirty="0" err="1"/>
              <a:t>m_oldTime</a:t>
            </a:r>
            <a:r>
              <a:rPr lang="en-US" altLang="ko-KR" sz="800" dirty="0"/>
              <a:t>;</a:t>
            </a:r>
          </a:p>
          <a:p>
            <a:r>
              <a:rPr lang="en-US" altLang="ko-KR" sz="800" dirty="0"/>
              <a:t>	UINT		</a:t>
            </a:r>
            <a:r>
              <a:rPr lang="en-US" altLang="ko-KR" sz="800" dirty="0" err="1"/>
              <a:t>m_LostImageCounter</a:t>
            </a:r>
            <a:r>
              <a:rPr lang="en-US" altLang="ko-KR" sz="800" dirty="0"/>
              <a:t>;</a:t>
            </a:r>
          </a:p>
          <a:p>
            <a:endParaRPr lang="en-US" altLang="ko-KR" sz="800" dirty="0"/>
          </a:p>
          <a:p>
            <a:r>
              <a:rPr lang="en-US" altLang="ko-KR" sz="800" dirty="0"/>
              <a:t>	// Processing</a:t>
            </a:r>
          </a:p>
          <a:p>
            <a:r>
              <a:rPr lang="en-US" altLang="ko-KR" sz="800" dirty="0"/>
              <a:t>	BOOL		</a:t>
            </a:r>
            <a:r>
              <a:rPr lang="en-US" altLang="ko-KR" sz="800" dirty="0" err="1"/>
              <a:t>m_SharpnessType</a:t>
            </a:r>
            <a:r>
              <a:rPr lang="en-US" altLang="ko-KR" sz="800" dirty="0"/>
              <a:t>;</a:t>
            </a:r>
          </a:p>
          <a:p>
            <a:r>
              <a:rPr lang="en-US" altLang="ko-KR" sz="800" dirty="0"/>
              <a:t>	void*		</a:t>
            </a:r>
            <a:r>
              <a:rPr lang="en-US" altLang="ko-KR" sz="800" dirty="0" err="1"/>
              <a:t>m_pCpyImg</a:t>
            </a:r>
            <a:r>
              <a:rPr lang="en-US" altLang="ko-KR" sz="800" dirty="0"/>
              <a:t>;</a:t>
            </a:r>
          </a:p>
          <a:p>
            <a:r>
              <a:rPr lang="en-US" altLang="ko-KR" sz="800" dirty="0"/>
              <a:t>	</a:t>
            </a:r>
            <a:r>
              <a:rPr lang="en-US" altLang="ko-KR" sz="800" dirty="0" err="1"/>
              <a:t>int</a:t>
            </a:r>
            <a:r>
              <a:rPr lang="en-US" altLang="ko-KR" sz="800" dirty="0"/>
              <a:t>			</a:t>
            </a:r>
            <a:r>
              <a:rPr lang="en-US" altLang="ko-KR" sz="800" dirty="0" err="1"/>
              <a:t>m_LaplacianFactor</a:t>
            </a:r>
            <a:r>
              <a:rPr lang="en-US" altLang="ko-KR" sz="800" dirty="0"/>
              <a:t>;</a:t>
            </a:r>
          </a:p>
          <a:p>
            <a:r>
              <a:rPr lang="en-US" altLang="ko-KR" sz="800" dirty="0"/>
              <a:t>	</a:t>
            </a:r>
            <a:r>
              <a:rPr lang="en-US" altLang="ko-KR" sz="800" dirty="0" err="1"/>
              <a:t>int</a:t>
            </a:r>
            <a:r>
              <a:rPr lang="en-US" altLang="ko-KR" sz="800" dirty="0"/>
              <a:t>			</a:t>
            </a:r>
            <a:r>
              <a:rPr lang="en-US" altLang="ko-KR" sz="800" dirty="0" err="1"/>
              <a:t>m_LoGFactor</a:t>
            </a:r>
            <a:r>
              <a:rPr lang="en-US" altLang="ko-KR" sz="800" dirty="0"/>
              <a:t>;</a:t>
            </a:r>
          </a:p>
          <a:p>
            <a:r>
              <a:rPr lang="en-US" altLang="ko-KR" sz="800" dirty="0"/>
              <a:t>	</a:t>
            </a:r>
          </a:p>
          <a:p>
            <a:endParaRPr lang="en-US" altLang="ko-KR" sz="800" dirty="0"/>
          </a:p>
          <a:p>
            <a:r>
              <a:rPr lang="en-US" altLang="ko-KR" sz="800" dirty="0"/>
              <a:t>	void </a:t>
            </a:r>
            <a:r>
              <a:rPr lang="en-US" altLang="ko-KR" sz="800" dirty="0" err="1"/>
              <a:t>Init</a:t>
            </a:r>
            <a:r>
              <a:rPr lang="en-US" altLang="ko-KR" sz="800" dirty="0"/>
              <a:t>();</a:t>
            </a:r>
          </a:p>
          <a:p>
            <a:endParaRPr lang="en-US" altLang="ko-KR" sz="800" dirty="0"/>
          </a:p>
          <a:p>
            <a:r>
              <a:rPr lang="en-US" altLang="ko-KR" sz="800" dirty="0"/>
              <a:t>	void </a:t>
            </a:r>
            <a:r>
              <a:rPr lang="en-US" altLang="ko-KR" sz="800" dirty="0" err="1"/>
              <a:t>GrabStart</a:t>
            </a:r>
            <a:r>
              <a:rPr lang="en-US" altLang="ko-KR" sz="800" dirty="0"/>
              <a:t>();</a:t>
            </a:r>
          </a:p>
          <a:p>
            <a:r>
              <a:rPr lang="en-US" altLang="ko-KR" sz="800" dirty="0"/>
              <a:t>	void </a:t>
            </a:r>
            <a:r>
              <a:rPr lang="en-US" altLang="ko-KR" sz="800" dirty="0" err="1"/>
              <a:t>GrabStop</a:t>
            </a:r>
            <a:r>
              <a:rPr lang="en-US" altLang="ko-KR" sz="800" dirty="0"/>
              <a:t>();</a:t>
            </a:r>
          </a:p>
          <a:p>
            <a:endParaRPr lang="en-US" altLang="ko-KR" sz="800" dirty="0"/>
          </a:p>
          <a:p>
            <a:r>
              <a:rPr lang="en-US" altLang="ko-KR" sz="800" dirty="0"/>
              <a:t>	void </a:t>
            </a:r>
            <a:r>
              <a:rPr lang="en-US" altLang="ko-KR" sz="800" dirty="0" err="1"/>
              <a:t>StartThread</a:t>
            </a:r>
            <a:r>
              <a:rPr lang="en-US" altLang="ko-KR" sz="800" dirty="0"/>
              <a:t>();</a:t>
            </a:r>
          </a:p>
          <a:p>
            <a:r>
              <a:rPr lang="en-US" altLang="ko-KR" sz="800" dirty="0"/>
              <a:t>	static BOOL </a:t>
            </a:r>
            <a:r>
              <a:rPr lang="en-US" altLang="ko-KR" sz="800" dirty="0" err="1"/>
              <a:t>ThreadProc</a:t>
            </a:r>
            <a:r>
              <a:rPr lang="en-US" altLang="ko-KR" sz="800" dirty="0"/>
              <a:t>(LPVOID </a:t>
            </a:r>
            <a:r>
              <a:rPr lang="en-US" altLang="ko-KR" sz="800" dirty="0" err="1"/>
              <a:t>lpContext</a:t>
            </a:r>
            <a:r>
              <a:rPr lang="en-US" altLang="ko-KR" sz="800" dirty="0"/>
              <a:t>);</a:t>
            </a:r>
          </a:p>
          <a:p>
            <a:r>
              <a:rPr lang="en-US" altLang="ko-KR" sz="800" dirty="0"/>
              <a:t>	void </a:t>
            </a:r>
            <a:r>
              <a:rPr lang="en-US" altLang="ko-KR" sz="800" dirty="0" err="1"/>
              <a:t>StopThread</a:t>
            </a:r>
            <a:r>
              <a:rPr lang="en-US" altLang="ko-KR" sz="800" dirty="0"/>
              <a:t>();</a:t>
            </a:r>
          </a:p>
          <a:p>
            <a:r>
              <a:rPr lang="en-US" altLang="ko-KR" sz="800" dirty="0"/>
              <a:t>	DS_HANDLE </a:t>
            </a:r>
            <a:r>
              <a:rPr lang="en-US" altLang="ko-KR" sz="800" dirty="0" err="1"/>
              <a:t>GetDataStream</a:t>
            </a:r>
            <a:r>
              <a:rPr lang="en-US" altLang="ko-KR" sz="800" dirty="0"/>
              <a:t>(DEV_HANDLE </a:t>
            </a:r>
            <a:r>
              <a:rPr lang="en-US" altLang="ko-KR" sz="800" dirty="0" err="1"/>
              <a:t>hDev</a:t>
            </a:r>
            <a:r>
              <a:rPr lang="en-US" altLang="ko-KR" sz="800" dirty="0"/>
              <a:t>);</a:t>
            </a:r>
          </a:p>
          <a:p>
            <a:endParaRPr lang="en-US" altLang="ko-KR" sz="800" dirty="0"/>
          </a:p>
        </p:txBody>
      </p:sp>
    </p:spTree>
    <p:extLst>
      <p:ext uri="{BB962C8B-B14F-4D97-AF65-F5344CB8AC3E}">
        <p14:creationId xmlns:p14="http://schemas.microsoft.com/office/powerpoint/2010/main" val="2968730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Align Camera – </a:t>
            </a:r>
            <a:r>
              <a:rPr lang="en-US" altLang="ko-KR" dirty="0" err="1"/>
              <a:t>Crevis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124700" y="2362200"/>
            <a:ext cx="4705350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public:</a:t>
            </a:r>
          </a:p>
          <a:p>
            <a:r>
              <a:rPr lang="en-US" altLang="ko-KR" sz="800" dirty="0"/>
              <a:t>	</a:t>
            </a:r>
            <a:r>
              <a:rPr lang="en-US" altLang="ko-KR" sz="800" dirty="0" err="1"/>
              <a:t>CCamCrevis</a:t>
            </a:r>
            <a:r>
              <a:rPr lang="en-US" altLang="ko-KR" sz="800" dirty="0"/>
              <a:t>(</a:t>
            </a:r>
            <a:r>
              <a:rPr lang="en-US" altLang="ko-KR" sz="800" dirty="0" err="1"/>
              <a:t>int</a:t>
            </a:r>
            <a:r>
              <a:rPr lang="en-US" altLang="ko-KR" sz="800" dirty="0"/>
              <a:t> </a:t>
            </a:r>
            <a:r>
              <a:rPr lang="en-US" altLang="ko-KR" sz="800" dirty="0" err="1"/>
              <a:t>nIdx</a:t>
            </a:r>
            <a:r>
              <a:rPr lang="en-US" altLang="ko-KR" sz="800" dirty="0"/>
              <a:t>, HWND </a:t>
            </a:r>
            <a:r>
              <a:rPr lang="en-US" altLang="ko-KR" sz="800" dirty="0" err="1"/>
              <a:t>hCtrl</a:t>
            </a:r>
            <a:r>
              <a:rPr lang="en-US" altLang="ko-KR" sz="800" dirty="0"/>
              <a:t>, </a:t>
            </a:r>
            <a:r>
              <a:rPr lang="en-US" altLang="ko-KR" sz="800" dirty="0" err="1"/>
              <a:t>CWnd</a:t>
            </a:r>
            <a:r>
              <a:rPr lang="en-US" altLang="ko-KR" sz="800" dirty="0"/>
              <a:t>* </a:t>
            </a:r>
            <a:r>
              <a:rPr lang="en-US" altLang="ko-KR" sz="800" dirty="0" err="1"/>
              <a:t>pParent</a:t>
            </a:r>
            <a:r>
              <a:rPr lang="en-US" altLang="ko-KR" sz="800" dirty="0"/>
              <a:t> =NULL);</a:t>
            </a:r>
          </a:p>
          <a:p>
            <a:r>
              <a:rPr lang="en-US" altLang="ko-KR" sz="800" dirty="0"/>
              <a:t>	virtual ~</a:t>
            </a:r>
            <a:r>
              <a:rPr lang="en-US" altLang="ko-KR" sz="800" dirty="0" err="1"/>
              <a:t>CCamCrevis</a:t>
            </a:r>
            <a:r>
              <a:rPr lang="en-US" altLang="ko-KR" sz="800" dirty="0"/>
              <a:t>();</a:t>
            </a:r>
          </a:p>
          <a:p>
            <a:r>
              <a:rPr lang="en-US" altLang="ko-KR" sz="800" dirty="0"/>
              <a:t>	</a:t>
            </a:r>
            <a:r>
              <a:rPr lang="en-US" altLang="ko-KR" sz="800" dirty="0" err="1"/>
              <a:t>CCriticalSection</a:t>
            </a:r>
            <a:r>
              <a:rPr lang="en-US" altLang="ko-KR" sz="800" dirty="0"/>
              <a:t> </a:t>
            </a:r>
            <a:r>
              <a:rPr lang="en-US" altLang="ko-KR" sz="800" dirty="0" err="1"/>
              <a:t>m_cs</a:t>
            </a:r>
            <a:r>
              <a:rPr lang="en-US" altLang="ko-KR" sz="800" dirty="0"/>
              <a:t>;</a:t>
            </a:r>
          </a:p>
          <a:p>
            <a:r>
              <a:rPr lang="en-US" altLang="ko-KR" sz="800" dirty="0"/>
              <a:t>	BOOL </a:t>
            </a:r>
            <a:r>
              <a:rPr lang="en-US" altLang="ko-KR" sz="800" dirty="0" err="1"/>
              <a:t>OpenDevice</a:t>
            </a:r>
            <a:r>
              <a:rPr lang="en-US" altLang="ko-KR" sz="800" dirty="0"/>
              <a:t>();</a:t>
            </a:r>
          </a:p>
          <a:p>
            <a:r>
              <a:rPr lang="en-US" altLang="ko-KR" sz="800" dirty="0"/>
              <a:t>	void </a:t>
            </a:r>
            <a:r>
              <a:rPr lang="en-US" altLang="ko-KR" sz="800" dirty="0" err="1"/>
              <a:t>CloseDevice</a:t>
            </a:r>
            <a:r>
              <a:rPr lang="en-US" altLang="ko-KR" sz="800" dirty="0"/>
              <a:t>();</a:t>
            </a:r>
          </a:p>
          <a:p>
            <a:r>
              <a:rPr lang="en-US" altLang="ko-KR" sz="800" dirty="0"/>
              <a:t>	</a:t>
            </a:r>
            <a:r>
              <a:rPr lang="en-US" altLang="ko-KR" sz="800" dirty="0">
                <a:solidFill>
                  <a:srgbClr val="FF0000"/>
                </a:solidFill>
              </a:rPr>
              <a:t>void </a:t>
            </a:r>
            <a:r>
              <a:rPr lang="en-US" altLang="ko-KR" sz="800" dirty="0" err="1">
                <a:solidFill>
                  <a:srgbClr val="FF0000"/>
                </a:solidFill>
              </a:rPr>
              <a:t>StartLive</a:t>
            </a:r>
            <a:r>
              <a:rPr lang="en-US" altLang="ko-KR" sz="800" dirty="0">
                <a:solidFill>
                  <a:srgbClr val="FF0000"/>
                </a:solidFill>
              </a:rPr>
              <a:t>();</a:t>
            </a:r>
          </a:p>
          <a:p>
            <a:r>
              <a:rPr lang="en-US" altLang="ko-KR" sz="800" dirty="0"/>
              <a:t>	</a:t>
            </a:r>
            <a:r>
              <a:rPr lang="en-US" altLang="ko-KR" sz="800" dirty="0">
                <a:solidFill>
                  <a:srgbClr val="FF0000"/>
                </a:solidFill>
              </a:rPr>
              <a:t>void </a:t>
            </a:r>
            <a:r>
              <a:rPr lang="en-US" altLang="ko-KR" sz="800" dirty="0" err="1">
                <a:solidFill>
                  <a:srgbClr val="FF0000"/>
                </a:solidFill>
              </a:rPr>
              <a:t>StopLive</a:t>
            </a:r>
            <a:r>
              <a:rPr lang="en-US" altLang="ko-KR" sz="800" dirty="0">
                <a:solidFill>
                  <a:srgbClr val="FF0000"/>
                </a:solidFill>
              </a:rPr>
              <a:t>();</a:t>
            </a:r>
          </a:p>
          <a:p>
            <a:r>
              <a:rPr lang="en-US" altLang="ko-KR" sz="800" dirty="0"/>
              <a:t>	DWORD </a:t>
            </a:r>
            <a:r>
              <a:rPr lang="en-US" altLang="ko-KR" sz="800" dirty="0" err="1"/>
              <a:t>GrabThreadProc</a:t>
            </a:r>
            <a:r>
              <a:rPr lang="en-US" altLang="ko-KR" sz="800" dirty="0"/>
              <a:t>(void *</a:t>
            </a:r>
            <a:r>
              <a:rPr lang="en-US" altLang="ko-KR" sz="800" dirty="0" err="1"/>
              <a:t>pClassInst</a:t>
            </a:r>
            <a:r>
              <a:rPr lang="en-US" altLang="ko-KR" sz="800" dirty="0"/>
              <a:t>);</a:t>
            </a:r>
          </a:p>
          <a:p>
            <a:r>
              <a:rPr lang="en-US" altLang="ko-KR" sz="800" dirty="0"/>
              <a:t>	</a:t>
            </a:r>
            <a:r>
              <a:rPr lang="en-US" altLang="ko-KR" sz="800" dirty="0" err="1"/>
              <a:t>afx_msg</a:t>
            </a:r>
            <a:r>
              <a:rPr lang="en-US" altLang="ko-KR" sz="800" dirty="0"/>
              <a:t> LRESULT </a:t>
            </a:r>
            <a:r>
              <a:rPr lang="en-US" altLang="ko-KR" sz="800" dirty="0" err="1"/>
              <a:t>OnMessageGrabThread</a:t>
            </a:r>
            <a:r>
              <a:rPr lang="en-US" altLang="ko-KR" sz="800" dirty="0"/>
              <a:t>(WPARAM </a:t>
            </a:r>
            <a:r>
              <a:rPr lang="en-US" altLang="ko-KR" sz="800" dirty="0" err="1"/>
              <a:t>wParam</a:t>
            </a:r>
            <a:r>
              <a:rPr lang="en-US" altLang="ko-KR" sz="800" dirty="0"/>
              <a:t>, LPARAM </a:t>
            </a:r>
            <a:r>
              <a:rPr lang="en-US" altLang="ko-KR" sz="800" dirty="0" err="1"/>
              <a:t>lParam</a:t>
            </a:r>
            <a:r>
              <a:rPr lang="en-US" altLang="ko-KR" sz="800" dirty="0"/>
              <a:t>);</a:t>
            </a:r>
          </a:p>
          <a:p>
            <a:endParaRPr lang="en-US" altLang="ko-KR" sz="800" dirty="0"/>
          </a:p>
          <a:p>
            <a:r>
              <a:rPr lang="en-US" altLang="ko-KR" sz="800" dirty="0"/>
              <a:t>	</a:t>
            </a:r>
            <a:r>
              <a:rPr lang="en-US" altLang="ko-KR" sz="800" dirty="0" err="1"/>
              <a:t>CString</a:t>
            </a:r>
            <a:r>
              <a:rPr lang="en-US" altLang="ko-KR" sz="800" dirty="0"/>
              <a:t> </a:t>
            </a:r>
            <a:r>
              <a:rPr lang="en-US" altLang="ko-KR" sz="800" dirty="0" err="1"/>
              <a:t>GetLasetError</a:t>
            </a:r>
            <a:r>
              <a:rPr lang="en-US" altLang="ko-KR" sz="800" dirty="0"/>
              <a:t>();</a:t>
            </a:r>
          </a:p>
          <a:p>
            <a:endParaRPr lang="en-US" altLang="ko-KR" sz="800" dirty="0"/>
          </a:p>
          <a:p>
            <a:r>
              <a:rPr lang="en-US" altLang="ko-KR" sz="800" dirty="0"/>
              <a:t>	</a:t>
            </a:r>
            <a:r>
              <a:rPr lang="en-US" altLang="ko-KR" sz="800" dirty="0" err="1">
                <a:solidFill>
                  <a:srgbClr val="FF0000"/>
                </a:solidFill>
              </a:rPr>
              <a:t>int</a:t>
            </a:r>
            <a:r>
              <a:rPr lang="en-US" altLang="ko-KR" sz="800" dirty="0">
                <a:solidFill>
                  <a:srgbClr val="FF0000"/>
                </a:solidFill>
              </a:rPr>
              <a:t> </a:t>
            </a:r>
            <a:r>
              <a:rPr lang="en-US" altLang="ko-KR" sz="800" dirty="0" err="1">
                <a:solidFill>
                  <a:srgbClr val="FF0000"/>
                </a:solidFill>
              </a:rPr>
              <a:t>GetImgWidth</a:t>
            </a:r>
            <a:r>
              <a:rPr lang="en-US" altLang="ko-KR" sz="800" dirty="0">
                <a:solidFill>
                  <a:srgbClr val="FF0000"/>
                </a:solidFill>
              </a:rPr>
              <a:t>();</a:t>
            </a:r>
          </a:p>
          <a:p>
            <a:r>
              <a:rPr lang="en-US" altLang="ko-KR" sz="800" dirty="0"/>
              <a:t>	</a:t>
            </a:r>
            <a:r>
              <a:rPr lang="en-US" altLang="ko-KR" sz="800" dirty="0" err="1">
                <a:solidFill>
                  <a:srgbClr val="FF0000"/>
                </a:solidFill>
              </a:rPr>
              <a:t>int</a:t>
            </a:r>
            <a:r>
              <a:rPr lang="en-US" altLang="ko-KR" sz="800" dirty="0">
                <a:solidFill>
                  <a:srgbClr val="FF0000"/>
                </a:solidFill>
              </a:rPr>
              <a:t> </a:t>
            </a:r>
            <a:r>
              <a:rPr lang="en-US" altLang="ko-KR" sz="800" dirty="0" err="1">
                <a:solidFill>
                  <a:srgbClr val="FF0000"/>
                </a:solidFill>
              </a:rPr>
              <a:t>GetImgHeight</a:t>
            </a:r>
            <a:r>
              <a:rPr lang="en-US" altLang="ko-KR" sz="800" dirty="0">
                <a:solidFill>
                  <a:srgbClr val="FF0000"/>
                </a:solidFill>
              </a:rPr>
              <a:t>();</a:t>
            </a:r>
          </a:p>
          <a:p>
            <a:r>
              <a:rPr lang="en-US" altLang="ko-KR" sz="800" dirty="0"/>
              <a:t>	BOOL </a:t>
            </a:r>
            <a:r>
              <a:rPr lang="en-US" altLang="ko-KR" sz="800" dirty="0" err="1"/>
              <a:t>GetFramesPerSecond</a:t>
            </a:r>
            <a:r>
              <a:rPr lang="en-US" altLang="ko-KR" sz="800" dirty="0"/>
              <a:t>(double* </a:t>
            </a:r>
            <a:r>
              <a:rPr lang="en-US" altLang="ko-KR" sz="800" dirty="0" err="1"/>
              <a:t>dFPS</a:t>
            </a:r>
            <a:r>
              <a:rPr lang="en-US" altLang="ko-KR" sz="800" dirty="0"/>
              <a:t>);</a:t>
            </a:r>
          </a:p>
          <a:p>
            <a:endParaRPr lang="en-US" altLang="ko-KR" sz="800" dirty="0"/>
          </a:p>
          <a:p>
            <a:endParaRPr lang="en-US" altLang="ko-KR" sz="800" dirty="0"/>
          </a:p>
          <a:p>
            <a:r>
              <a:rPr lang="en-US" altLang="ko-KR" sz="800" dirty="0"/>
              <a:t>protected:</a:t>
            </a:r>
          </a:p>
          <a:p>
            <a:r>
              <a:rPr lang="en-US" altLang="ko-KR" sz="800" dirty="0"/>
              <a:t>	DECLARE_MESSAGE_MAP()</a:t>
            </a:r>
          </a:p>
          <a:p>
            <a:r>
              <a:rPr lang="en-US" altLang="ko-KR" sz="800" dirty="0"/>
              <a:t>};</a:t>
            </a:r>
            <a:endParaRPr lang="ko-KR" altLang="en-US" sz="800" dirty="0"/>
          </a:p>
          <a:p>
            <a:endParaRPr lang="ko-KR" altLang="en-US" sz="800" dirty="0"/>
          </a:p>
        </p:txBody>
      </p:sp>
      <p:sp>
        <p:nvSpPr>
          <p:cNvPr id="6" name="TextBox 5"/>
          <p:cNvSpPr txBox="1"/>
          <p:nvPr/>
        </p:nvSpPr>
        <p:spPr>
          <a:xfrm>
            <a:off x="533399" y="2362200"/>
            <a:ext cx="633412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	void </a:t>
            </a:r>
            <a:r>
              <a:rPr lang="en-US" altLang="ko-KR" sz="800" dirty="0" err="1"/>
              <a:t>ReceiveImage</a:t>
            </a:r>
            <a:r>
              <a:rPr lang="en-US" altLang="ko-KR" sz="800" dirty="0"/>
              <a:t>(void* </a:t>
            </a:r>
            <a:r>
              <a:rPr lang="en-US" altLang="ko-KR" sz="800" dirty="0" err="1"/>
              <a:t>pSrcImg</a:t>
            </a:r>
            <a:r>
              <a:rPr lang="en-US" altLang="ko-KR" sz="800" dirty="0"/>
              <a:t>);</a:t>
            </a:r>
          </a:p>
          <a:p>
            <a:r>
              <a:rPr lang="en-US" altLang="ko-KR" sz="800" dirty="0"/>
              <a:t>	void </a:t>
            </a:r>
            <a:r>
              <a:rPr lang="en-US" altLang="ko-KR" sz="800" dirty="0" err="1"/>
              <a:t>ImageProc</a:t>
            </a:r>
            <a:r>
              <a:rPr lang="en-US" altLang="ko-KR" sz="800" dirty="0"/>
              <a:t>(void* </a:t>
            </a:r>
            <a:r>
              <a:rPr lang="en-US" altLang="ko-KR" sz="800" dirty="0" err="1"/>
              <a:t>pSrcImg</a:t>
            </a:r>
            <a:r>
              <a:rPr lang="en-US" altLang="ko-KR" sz="800" dirty="0"/>
              <a:t>);</a:t>
            </a:r>
          </a:p>
          <a:p>
            <a:r>
              <a:rPr lang="en-US" altLang="ko-KR" sz="800" dirty="0"/>
              <a:t>	void </a:t>
            </a:r>
            <a:r>
              <a:rPr lang="en-US" altLang="ko-KR" sz="800" dirty="0" err="1"/>
              <a:t>DrawImage</a:t>
            </a:r>
            <a:r>
              <a:rPr lang="en-US" altLang="ko-KR" sz="800" dirty="0"/>
              <a:t>();</a:t>
            </a:r>
          </a:p>
          <a:p>
            <a:r>
              <a:rPr lang="en-US" altLang="ko-KR" sz="800" dirty="0"/>
              <a:t>	BOOL </a:t>
            </a:r>
            <a:r>
              <a:rPr lang="en-US" altLang="ko-KR" sz="800" dirty="0" err="1"/>
              <a:t>CreateImage</a:t>
            </a:r>
            <a:r>
              <a:rPr lang="en-US" altLang="ko-KR" sz="800" dirty="0"/>
              <a:t>();</a:t>
            </a:r>
          </a:p>
          <a:p>
            <a:r>
              <a:rPr lang="en-US" altLang="ko-KR" sz="800" dirty="0"/>
              <a:t>	void </a:t>
            </a:r>
            <a:r>
              <a:rPr lang="en-US" altLang="ko-KR" sz="800" dirty="0" err="1"/>
              <a:t>DeleteImage</a:t>
            </a:r>
            <a:r>
              <a:rPr lang="en-US" altLang="ko-KR" sz="800" dirty="0"/>
              <a:t>();</a:t>
            </a:r>
          </a:p>
          <a:p>
            <a:endParaRPr lang="en-US" altLang="ko-KR" sz="800" dirty="0"/>
          </a:p>
          <a:p>
            <a:r>
              <a:rPr lang="en-US" altLang="ko-KR" sz="800" dirty="0"/>
              <a:t>	DEV_HANDLE </a:t>
            </a:r>
            <a:r>
              <a:rPr lang="en-US" altLang="ko-KR" sz="800" dirty="0" err="1"/>
              <a:t>SelectDevice</a:t>
            </a:r>
            <a:r>
              <a:rPr lang="en-US" altLang="ko-KR" sz="800" dirty="0"/>
              <a:t>(IF_HANDLE </a:t>
            </a:r>
            <a:r>
              <a:rPr lang="en-US" altLang="ko-KR" sz="800" dirty="0" err="1"/>
              <a:t>hInterface</a:t>
            </a:r>
            <a:r>
              <a:rPr lang="en-US" altLang="ko-KR" sz="800" dirty="0"/>
              <a:t>);</a:t>
            </a:r>
          </a:p>
          <a:p>
            <a:r>
              <a:rPr lang="en-US" altLang="ko-KR" sz="800" dirty="0"/>
              <a:t>	PORT_HANDLE </a:t>
            </a:r>
            <a:r>
              <a:rPr lang="en-US" altLang="ko-KR" sz="800" dirty="0" err="1"/>
              <a:t>GetDevicePort</a:t>
            </a:r>
            <a:r>
              <a:rPr lang="en-US" altLang="ko-KR" sz="800" dirty="0"/>
              <a:t>(DEV_HANDLE </a:t>
            </a:r>
            <a:r>
              <a:rPr lang="en-US" altLang="ko-KR" sz="800" dirty="0" err="1"/>
              <a:t>hDev</a:t>
            </a:r>
            <a:r>
              <a:rPr lang="en-US" altLang="ko-KR" sz="800" dirty="0"/>
              <a:t>);</a:t>
            </a:r>
          </a:p>
          <a:p>
            <a:r>
              <a:rPr lang="en-US" altLang="ko-KR" sz="800" dirty="0"/>
              <a:t>	HANDLE </a:t>
            </a:r>
            <a:r>
              <a:rPr lang="en-US" altLang="ko-KR" sz="800" dirty="0" err="1"/>
              <a:t>GetRegMap</a:t>
            </a:r>
            <a:r>
              <a:rPr lang="en-US" altLang="ko-KR" sz="800" dirty="0"/>
              <a:t>(PORT_HANDLE </a:t>
            </a:r>
            <a:r>
              <a:rPr lang="en-US" altLang="ko-KR" sz="800" dirty="0" err="1"/>
              <a:t>hDevPort</a:t>
            </a:r>
            <a:r>
              <a:rPr lang="en-US" altLang="ko-KR" sz="800" dirty="0"/>
              <a:t>);</a:t>
            </a:r>
          </a:p>
          <a:p>
            <a:endParaRPr lang="en-US" altLang="ko-KR" sz="800" dirty="0"/>
          </a:p>
          <a:p>
            <a:r>
              <a:rPr lang="en-US" altLang="ko-KR" sz="800" dirty="0"/>
              <a:t>	void </a:t>
            </a:r>
            <a:r>
              <a:rPr lang="en-US" altLang="ko-KR" sz="800" dirty="0" err="1"/>
              <a:t>ProcSharpening</a:t>
            </a:r>
            <a:r>
              <a:rPr lang="en-US" altLang="ko-KR" sz="800" dirty="0"/>
              <a:t>(void* </a:t>
            </a:r>
            <a:r>
              <a:rPr lang="en-US" altLang="ko-KR" sz="800" dirty="0" err="1"/>
              <a:t>pSrcImg</a:t>
            </a:r>
            <a:r>
              <a:rPr lang="en-US" altLang="ko-KR" sz="800" dirty="0"/>
              <a:t>);</a:t>
            </a:r>
          </a:p>
          <a:p>
            <a:r>
              <a:rPr lang="en-US" altLang="ko-KR" sz="800" dirty="0"/>
              <a:t>	void HighBoostFiltering_LaplacianMono8(BYTE* </a:t>
            </a:r>
            <a:r>
              <a:rPr lang="en-US" altLang="ko-KR" sz="800" dirty="0" err="1"/>
              <a:t>pSrc</a:t>
            </a:r>
            <a:r>
              <a:rPr lang="en-US" altLang="ko-KR" sz="800" dirty="0"/>
              <a:t>, BYTE* </a:t>
            </a:r>
            <a:r>
              <a:rPr lang="en-US" altLang="ko-KR" sz="800" dirty="0" err="1"/>
              <a:t>pDest</a:t>
            </a:r>
            <a:r>
              <a:rPr lang="en-US" altLang="ko-KR" sz="800" dirty="0"/>
              <a:t>, </a:t>
            </a:r>
            <a:r>
              <a:rPr lang="en-US" altLang="ko-KR" sz="800" dirty="0" err="1"/>
              <a:t>int</a:t>
            </a:r>
            <a:r>
              <a:rPr lang="en-US" altLang="ko-KR" sz="800" dirty="0"/>
              <a:t> Width, </a:t>
            </a:r>
            <a:r>
              <a:rPr lang="en-US" altLang="ko-KR" sz="800" dirty="0" err="1"/>
              <a:t>int</a:t>
            </a:r>
            <a:r>
              <a:rPr lang="en-US" altLang="ko-KR" sz="800" dirty="0"/>
              <a:t> Height, </a:t>
            </a:r>
            <a:r>
              <a:rPr lang="en-US" altLang="ko-KR" sz="800" dirty="0" err="1"/>
              <a:t>int</a:t>
            </a:r>
            <a:r>
              <a:rPr lang="en-US" altLang="ko-KR" sz="800" dirty="0"/>
              <a:t> Factor);</a:t>
            </a:r>
          </a:p>
          <a:p>
            <a:r>
              <a:rPr lang="en-US" altLang="ko-KR" sz="800" dirty="0"/>
              <a:t>	void HighBoostFiltering_LoGMono8(BYTE* </a:t>
            </a:r>
            <a:r>
              <a:rPr lang="en-US" altLang="ko-KR" sz="800" dirty="0" err="1"/>
              <a:t>pSrc</a:t>
            </a:r>
            <a:r>
              <a:rPr lang="en-US" altLang="ko-KR" sz="800" dirty="0"/>
              <a:t>, BYTE* </a:t>
            </a:r>
            <a:r>
              <a:rPr lang="en-US" altLang="ko-KR" sz="800" dirty="0" err="1"/>
              <a:t>pDest</a:t>
            </a:r>
            <a:r>
              <a:rPr lang="en-US" altLang="ko-KR" sz="800" dirty="0"/>
              <a:t>, </a:t>
            </a:r>
            <a:r>
              <a:rPr lang="en-US" altLang="ko-KR" sz="800" dirty="0" err="1"/>
              <a:t>int</a:t>
            </a:r>
            <a:r>
              <a:rPr lang="en-US" altLang="ko-KR" sz="800" dirty="0"/>
              <a:t> Width, </a:t>
            </a:r>
            <a:r>
              <a:rPr lang="en-US" altLang="ko-KR" sz="800" dirty="0" err="1"/>
              <a:t>int</a:t>
            </a:r>
            <a:r>
              <a:rPr lang="en-US" altLang="ko-KR" sz="800" dirty="0"/>
              <a:t> Height, </a:t>
            </a:r>
            <a:r>
              <a:rPr lang="en-US" altLang="ko-KR" sz="800" dirty="0" err="1"/>
              <a:t>int</a:t>
            </a:r>
            <a:r>
              <a:rPr lang="en-US" altLang="ko-KR" sz="800" dirty="0"/>
              <a:t> Factor);</a:t>
            </a:r>
          </a:p>
          <a:p>
            <a:r>
              <a:rPr lang="en-US" altLang="ko-KR" sz="800" dirty="0"/>
              <a:t>	void HighBoostFiltering_LaplacianMono10(WORD* </a:t>
            </a:r>
            <a:r>
              <a:rPr lang="en-US" altLang="ko-KR" sz="800" dirty="0" err="1"/>
              <a:t>pSrc</a:t>
            </a:r>
            <a:r>
              <a:rPr lang="en-US" altLang="ko-KR" sz="800" dirty="0"/>
              <a:t>, WORD* </a:t>
            </a:r>
            <a:r>
              <a:rPr lang="en-US" altLang="ko-KR" sz="800" dirty="0" err="1"/>
              <a:t>pDest</a:t>
            </a:r>
            <a:r>
              <a:rPr lang="en-US" altLang="ko-KR" sz="800" dirty="0"/>
              <a:t>, </a:t>
            </a:r>
            <a:r>
              <a:rPr lang="en-US" altLang="ko-KR" sz="800" dirty="0" err="1"/>
              <a:t>int</a:t>
            </a:r>
            <a:r>
              <a:rPr lang="en-US" altLang="ko-KR" sz="800" dirty="0"/>
              <a:t> Width, </a:t>
            </a:r>
            <a:r>
              <a:rPr lang="en-US" altLang="ko-KR" sz="800" dirty="0" err="1"/>
              <a:t>int</a:t>
            </a:r>
            <a:r>
              <a:rPr lang="en-US" altLang="ko-KR" sz="800" dirty="0"/>
              <a:t> Height, </a:t>
            </a:r>
            <a:r>
              <a:rPr lang="en-US" altLang="ko-KR" sz="800" dirty="0" err="1"/>
              <a:t>int</a:t>
            </a:r>
            <a:r>
              <a:rPr lang="en-US" altLang="ko-KR" sz="800" dirty="0"/>
              <a:t> Factor);</a:t>
            </a:r>
          </a:p>
          <a:p>
            <a:r>
              <a:rPr lang="en-US" altLang="ko-KR" sz="800" dirty="0"/>
              <a:t>	void HighBoostFiltering_LoGMono10(WORD* </a:t>
            </a:r>
            <a:r>
              <a:rPr lang="en-US" altLang="ko-KR" sz="800" dirty="0" err="1"/>
              <a:t>pSrc</a:t>
            </a:r>
            <a:r>
              <a:rPr lang="en-US" altLang="ko-KR" sz="800" dirty="0"/>
              <a:t>, WORD* </a:t>
            </a:r>
            <a:r>
              <a:rPr lang="en-US" altLang="ko-KR" sz="800" dirty="0" err="1"/>
              <a:t>pDest</a:t>
            </a:r>
            <a:r>
              <a:rPr lang="en-US" altLang="ko-KR" sz="800" dirty="0"/>
              <a:t>, </a:t>
            </a:r>
            <a:r>
              <a:rPr lang="en-US" altLang="ko-KR" sz="800" dirty="0" err="1"/>
              <a:t>int</a:t>
            </a:r>
            <a:r>
              <a:rPr lang="en-US" altLang="ko-KR" sz="800" dirty="0"/>
              <a:t> Width, </a:t>
            </a:r>
            <a:r>
              <a:rPr lang="en-US" altLang="ko-KR" sz="800" dirty="0" err="1"/>
              <a:t>int</a:t>
            </a:r>
            <a:r>
              <a:rPr lang="en-US" altLang="ko-KR" sz="800" dirty="0"/>
              <a:t> Height, </a:t>
            </a:r>
            <a:r>
              <a:rPr lang="en-US" altLang="ko-KR" sz="800" dirty="0" err="1"/>
              <a:t>int</a:t>
            </a:r>
            <a:r>
              <a:rPr lang="en-US" altLang="ko-KR" sz="800" dirty="0"/>
              <a:t> Factor);</a:t>
            </a:r>
          </a:p>
          <a:p>
            <a:r>
              <a:rPr lang="en-US" altLang="ko-KR" sz="800" dirty="0"/>
              <a:t>	void HighBoostFiltering_LaplacianRGB8Packed(BYTE* </a:t>
            </a:r>
            <a:r>
              <a:rPr lang="en-US" altLang="ko-KR" sz="800" dirty="0" err="1"/>
              <a:t>pSrc</a:t>
            </a:r>
            <a:r>
              <a:rPr lang="en-US" altLang="ko-KR" sz="800" dirty="0"/>
              <a:t>, BYTE* </a:t>
            </a:r>
            <a:r>
              <a:rPr lang="en-US" altLang="ko-KR" sz="800" dirty="0" err="1"/>
              <a:t>pDest</a:t>
            </a:r>
            <a:r>
              <a:rPr lang="en-US" altLang="ko-KR" sz="800" dirty="0"/>
              <a:t>, </a:t>
            </a:r>
            <a:r>
              <a:rPr lang="en-US" altLang="ko-KR" sz="800" dirty="0" err="1"/>
              <a:t>int</a:t>
            </a:r>
            <a:r>
              <a:rPr lang="en-US" altLang="ko-KR" sz="800" dirty="0"/>
              <a:t> Width, </a:t>
            </a:r>
            <a:r>
              <a:rPr lang="en-US" altLang="ko-KR" sz="800" dirty="0" err="1"/>
              <a:t>int</a:t>
            </a:r>
            <a:r>
              <a:rPr lang="en-US" altLang="ko-KR" sz="800" dirty="0"/>
              <a:t> Height, </a:t>
            </a:r>
            <a:r>
              <a:rPr lang="en-US" altLang="ko-KR" sz="800" dirty="0" err="1"/>
              <a:t>int</a:t>
            </a:r>
            <a:r>
              <a:rPr lang="en-US" altLang="ko-KR" sz="800" dirty="0"/>
              <a:t> Factor);</a:t>
            </a:r>
          </a:p>
          <a:p>
            <a:r>
              <a:rPr lang="en-US" altLang="ko-KR" sz="800" dirty="0"/>
              <a:t>	void HighBoostFiltering_LoGRGB8Packed(BYTE* </a:t>
            </a:r>
            <a:r>
              <a:rPr lang="en-US" altLang="ko-KR" sz="800" dirty="0" err="1"/>
              <a:t>pSrc</a:t>
            </a:r>
            <a:r>
              <a:rPr lang="en-US" altLang="ko-KR" sz="800" dirty="0"/>
              <a:t>, BYTE* </a:t>
            </a:r>
            <a:r>
              <a:rPr lang="en-US" altLang="ko-KR" sz="800" dirty="0" err="1"/>
              <a:t>pDest</a:t>
            </a:r>
            <a:r>
              <a:rPr lang="en-US" altLang="ko-KR" sz="800" dirty="0"/>
              <a:t>, </a:t>
            </a:r>
            <a:r>
              <a:rPr lang="en-US" altLang="ko-KR" sz="800" dirty="0" err="1"/>
              <a:t>int</a:t>
            </a:r>
            <a:r>
              <a:rPr lang="en-US" altLang="ko-KR" sz="800" dirty="0"/>
              <a:t> Width, </a:t>
            </a:r>
            <a:r>
              <a:rPr lang="en-US" altLang="ko-KR" sz="800" dirty="0" err="1"/>
              <a:t>int</a:t>
            </a:r>
            <a:r>
              <a:rPr lang="en-US" altLang="ko-KR" sz="800" dirty="0"/>
              <a:t> Height, </a:t>
            </a:r>
            <a:r>
              <a:rPr lang="en-US" altLang="ko-KR" sz="800" dirty="0" err="1"/>
              <a:t>int</a:t>
            </a:r>
            <a:r>
              <a:rPr lang="en-US" altLang="ko-KR" sz="800" dirty="0"/>
              <a:t> Factor);</a:t>
            </a:r>
          </a:p>
          <a:p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9751922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Align Camera – </a:t>
            </a:r>
            <a:r>
              <a:rPr lang="en-US" altLang="ko-KR" dirty="0" err="1"/>
              <a:t>Crevis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210300" y="1690688"/>
            <a:ext cx="47053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err="1"/>
              <a:t>int</a:t>
            </a:r>
            <a:r>
              <a:rPr lang="en-US" altLang="ko-KR" sz="800" dirty="0"/>
              <a:t> </a:t>
            </a:r>
            <a:r>
              <a:rPr lang="en-US" altLang="ko-KR" sz="800" dirty="0" err="1"/>
              <a:t>CCamCrevis</a:t>
            </a:r>
            <a:r>
              <a:rPr lang="en-US" altLang="ko-KR" sz="800" dirty="0"/>
              <a:t>::</a:t>
            </a:r>
            <a:r>
              <a:rPr lang="en-US" altLang="ko-KR" sz="800" dirty="0" err="1"/>
              <a:t>GetImgWidth</a:t>
            </a:r>
            <a:r>
              <a:rPr lang="en-US" altLang="ko-KR" sz="800" dirty="0"/>
              <a:t>()</a:t>
            </a:r>
          </a:p>
          <a:p>
            <a:r>
              <a:rPr lang="en-US" altLang="ko-KR" sz="800" dirty="0"/>
              <a:t>{</a:t>
            </a:r>
          </a:p>
          <a:p>
            <a:r>
              <a:rPr lang="en-US" altLang="ko-KR" sz="800" dirty="0"/>
              <a:t>	return </a:t>
            </a:r>
            <a:r>
              <a:rPr lang="en-US" altLang="ko-KR" sz="800" dirty="0" err="1"/>
              <a:t>m_Width</a:t>
            </a:r>
            <a:r>
              <a:rPr lang="en-US" altLang="ko-KR" sz="800" dirty="0"/>
              <a:t>;</a:t>
            </a:r>
          </a:p>
          <a:p>
            <a:r>
              <a:rPr lang="en-US" altLang="ko-KR" sz="800" dirty="0"/>
              <a:t>}</a:t>
            </a:r>
          </a:p>
          <a:p>
            <a:endParaRPr lang="en-US" altLang="ko-KR" sz="800" dirty="0"/>
          </a:p>
          <a:p>
            <a:r>
              <a:rPr lang="en-US" altLang="ko-KR" sz="800" dirty="0" err="1"/>
              <a:t>int</a:t>
            </a:r>
            <a:r>
              <a:rPr lang="en-US" altLang="ko-KR" sz="800" dirty="0"/>
              <a:t> </a:t>
            </a:r>
            <a:r>
              <a:rPr lang="en-US" altLang="ko-KR" sz="800" dirty="0" err="1"/>
              <a:t>CCamCrevis</a:t>
            </a:r>
            <a:r>
              <a:rPr lang="en-US" altLang="ko-KR" sz="800" dirty="0"/>
              <a:t>::</a:t>
            </a:r>
            <a:r>
              <a:rPr lang="en-US" altLang="ko-KR" sz="800" dirty="0" err="1"/>
              <a:t>GetImgHeight</a:t>
            </a:r>
            <a:r>
              <a:rPr lang="en-US" altLang="ko-KR" sz="800" dirty="0"/>
              <a:t>()</a:t>
            </a:r>
          </a:p>
          <a:p>
            <a:r>
              <a:rPr lang="en-US" altLang="ko-KR" sz="800" dirty="0"/>
              <a:t>{</a:t>
            </a:r>
          </a:p>
          <a:p>
            <a:r>
              <a:rPr lang="en-US" altLang="ko-KR" sz="800" dirty="0"/>
              <a:t>	return </a:t>
            </a:r>
            <a:r>
              <a:rPr lang="en-US" altLang="ko-KR" sz="800" dirty="0" err="1"/>
              <a:t>m_Height</a:t>
            </a:r>
            <a:r>
              <a:rPr lang="en-US" altLang="ko-KR" sz="800" dirty="0"/>
              <a:t>;</a:t>
            </a:r>
          </a:p>
          <a:p>
            <a:r>
              <a:rPr lang="en-US" altLang="ko-KR" sz="800" dirty="0"/>
              <a:t>}</a:t>
            </a:r>
            <a:endParaRPr lang="ko-KR" altLang="en-US" sz="800" dirty="0"/>
          </a:p>
        </p:txBody>
      </p:sp>
      <p:sp>
        <p:nvSpPr>
          <p:cNvPr id="6" name="TextBox 5"/>
          <p:cNvSpPr txBox="1"/>
          <p:nvPr/>
        </p:nvSpPr>
        <p:spPr>
          <a:xfrm>
            <a:off x="466724" y="1690688"/>
            <a:ext cx="6334125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smtClean="0"/>
              <a:t>void </a:t>
            </a:r>
            <a:r>
              <a:rPr lang="en-US" altLang="ko-KR" sz="800" dirty="0" err="1"/>
              <a:t>CCamCrevis</a:t>
            </a:r>
            <a:r>
              <a:rPr lang="en-US" altLang="ko-KR" sz="800" dirty="0"/>
              <a:t>::</a:t>
            </a:r>
            <a:r>
              <a:rPr lang="en-US" altLang="ko-KR" sz="800" dirty="0" err="1"/>
              <a:t>GrabStart</a:t>
            </a:r>
            <a:r>
              <a:rPr lang="en-US" altLang="ko-KR" sz="800" dirty="0"/>
              <a:t>()</a:t>
            </a:r>
          </a:p>
          <a:p>
            <a:r>
              <a:rPr lang="en-US" altLang="ko-KR" sz="800" dirty="0"/>
              <a:t>{</a:t>
            </a:r>
          </a:p>
          <a:p>
            <a:r>
              <a:rPr lang="en-US" altLang="ko-KR" sz="800" dirty="0"/>
              <a:t>	if(</a:t>
            </a:r>
            <a:r>
              <a:rPr lang="en-US" altLang="ko-KR" sz="800" dirty="0" err="1"/>
              <a:t>m_bIsGrabbing</a:t>
            </a:r>
            <a:r>
              <a:rPr lang="en-US" altLang="ko-KR" sz="800" dirty="0"/>
              <a:t>)				</a:t>
            </a:r>
          </a:p>
          <a:p>
            <a:r>
              <a:rPr lang="en-US" altLang="ko-KR" sz="800" dirty="0"/>
              <a:t>		return;</a:t>
            </a:r>
          </a:p>
          <a:p>
            <a:endParaRPr lang="en-US" altLang="ko-KR" sz="800" dirty="0"/>
          </a:p>
          <a:p>
            <a:r>
              <a:rPr lang="en-US" altLang="ko-KR" sz="800" dirty="0"/>
              <a:t>	// Check thread resource</a:t>
            </a:r>
          </a:p>
          <a:p>
            <a:r>
              <a:rPr lang="en-US" altLang="ko-KR" sz="800" dirty="0"/>
              <a:t>//	if(</a:t>
            </a:r>
            <a:r>
              <a:rPr lang="en-US" altLang="ko-KR" sz="800" dirty="0" err="1"/>
              <a:t>m_bThreadAlive</a:t>
            </a:r>
            <a:r>
              <a:rPr lang="en-US" altLang="ko-KR" sz="800" dirty="0"/>
              <a:t>)		</a:t>
            </a:r>
          </a:p>
          <a:p>
            <a:r>
              <a:rPr lang="en-US" altLang="ko-KR" sz="800" dirty="0"/>
              <a:t>//		return;	</a:t>
            </a:r>
          </a:p>
          <a:p>
            <a:endParaRPr lang="en-US" altLang="ko-KR" sz="800" dirty="0"/>
          </a:p>
          <a:p>
            <a:r>
              <a:rPr lang="en-US" altLang="ko-KR" sz="800" dirty="0"/>
              <a:t>	// Get last image information and create view</a:t>
            </a:r>
          </a:p>
          <a:p>
            <a:r>
              <a:rPr lang="en-US" altLang="ko-KR" sz="800" dirty="0"/>
              <a:t>	</a:t>
            </a:r>
            <a:r>
              <a:rPr lang="en-US" altLang="ko-KR" sz="800" dirty="0" err="1"/>
              <a:t>DeleteImage</a:t>
            </a:r>
            <a:r>
              <a:rPr lang="en-US" altLang="ko-KR" sz="800" dirty="0"/>
              <a:t>();</a:t>
            </a:r>
          </a:p>
          <a:p>
            <a:r>
              <a:rPr lang="en-US" altLang="ko-KR" sz="800" dirty="0"/>
              <a:t>	if(!</a:t>
            </a:r>
            <a:r>
              <a:rPr lang="en-US" altLang="ko-KR" sz="800" dirty="0" err="1"/>
              <a:t>CreateImage</a:t>
            </a:r>
            <a:r>
              <a:rPr lang="en-US" altLang="ko-KR" sz="800" dirty="0"/>
              <a:t>())						</a:t>
            </a:r>
          </a:p>
          <a:p>
            <a:r>
              <a:rPr lang="en-US" altLang="ko-KR" sz="800" dirty="0"/>
              <a:t>		return;		</a:t>
            </a:r>
          </a:p>
          <a:p>
            <a:endParaRPr lang="en-US" altLang="ko-KR" sz="800" dirty="0"/>
          </a:p>
          <a:p>
            <a:r>
              <a:rPr lang="en-US" altLang="ko-KR" sz="800" dirty="0"/>
              <a:t>	</a:t>
            </a:r>
            <a:r>
              <a:rPr lang="en-US" altLang="ko-KR" sz="800" dirty="0" err="1"/>
              <a:t>m_OldFrameCounter</a:t>
            </a:r>
            <a:r>
              <a:rPr lang="en-US" altLang="ko-KR" sz="800" dirty="0"/>
              <a:t> = </a:t>
            </a:r>
            <a:r>
              <a:rPr lang="en-US" altLang="ko-KR" sz="800" dirty="0" err="1"/>
              <a:t>m_FrameCounter</a:t>
            </a:r>
            <a:r>
              <a:rPr lang="en-US" altLang="ko-KR" sz="800" dirty="0"/>
              <a:t> = 0;</a:t>
            </a:r>
          </a:p>
          <a:p>
            <a:endParaRPr lang="en-US" altLang="ko-KR" sz="800" dirty="0"/>
          </a:p>
          <a:p>
            <a:r>
              <a:rPr lang="en-US" altLang="ko-KR" sz="800" dirty="0"/>
              <a:t>	//thread start</a:t>
            </a:r>
          </a:p>
          <a:p>
            <a:r>
              <a:rPr lang="en-US" altLang="ko-KR" sz="800" dirty="0"/>
              <a:t>	</a:t>
            </a:r>
            <a:r>
              <a:rPr lang="en-US" altLang="ko-KR" sz="800" dirty="0" err="1"/>
              <a:t>m_bIsGrabbing</a:t>
            </a:r>
            <a:r>
              <a:rPr lang="en-US" altLang="ko-KR" sz="800" dirty="0"/>
              <a:t> = TRUE;</a:t>
            </a:r>
          </a:p>
          <a:p>
            <a:r>
              <a:rPr lang="en-US" altLang="ko-KR" sz="800" dirty="0"/>
              <a:t>	</a:t>
            </a:r>
            <a:r>
              <a:rPr lang="en-US" altLang="ko-KR" sz="800" dirty="0" err="1"/>
              <a:t>ResetEvent</a:t>
            </a:r>
            <a:r>
              <a:rPr lang="en-US" altLang="ko-KR" sz="800" dirty="0"/>
              <a:t>(</a:t>
            </a:r>
            <a:r>
              <a:rPr lang="en-US" altLang="ko-KR" sz="800" dirty="0" err="1"/>
              <a:t>m_eTerminate</a:t>
            </a:r>
            <a:r>
              <a:rPr lang="en-US" altLang="ko-KR" sz="800" dirty="0"/>
              <a:t>);</a:t>
            </a:r>
          </a:p>
          <a:p>
            <a:r>
              <a:rPr lang="en-US" altLang="ko-KR" sz="800" dirty="0"/>
              <a:t>	//</a:t>
            </a:r>
            <a:r>
              <a:rPr lang="en-US" altLang="ko-KR" sz="800" dirty="0" err="1"/>
              <a:t>m_hGrabThread</a:t>
            </a:r>
            <a:r>
              <a:rPr lang="en-US" altLang="ko-KR" sz="800" dirty="0"/>
              <a:t> = </a:t>
            </a:r>
            <a:r>
              <a:rPr lang="en-US" altLang="ko-KR" sz="800" dirty="0" err="1"/>
              <a:t>CreateThread</a:t>
            </a:r>
            <a:r>
              <a:rPr lang="en-US" altLang="ko-KR" sz="800" dirty="0"/>
              <a:t>(NULL, 0, </a:t>
            </a:r>
            <a:r>
              <a:rPr lang="en-US" altLang="ko-KR" sz="800" dirty="0" err="1"/>
              <a:t>GrabThreadProc</a:t>
            </a:r>
            <a:r>
              <a:rPr lang="en-US" altLang="ko-KR" sz="800" dirty="0"/>
              <a:t>, this, 0, NULL);</a:t>
            </a:r>
          </a:p>
          <a:p>
            <a:r>
              <a:rPr lang="en-US" altLang="ko-KR" sz="800" dirty="0"/>
              <a:t>	</a:t>
            </a:r>
            <a:r>
              <a:rPr lang="en-US" altLang="ko-KR" sz="800" dirty="0" err="1"/>
              <a:t>StartThread</a:t>
            </a:r>
            <a:r>
              <a:rPr lang="en-US" altLang="ko-KR" sz="800" dirty="0"/>
              <a:t>();</a:t>
            </a:r>
          </a:p>
          <a:p>
            <a:endParaRPr lang="en-US" altLang="ko-KR" sz="800" dirty="0"/>
          </a:p>
          <a:p>
            <a:r>
              <a:rPr lang="en-US" altLang="ko-KR" sz="800" dirty="0"/>
              <a:t>	::</a:t>
            </a:r>
            <a:r>
              <a:rPr lang="en-US" altLang="ko-KR" sz="800" dirty="0" err="1"/>
              <a:t>InvalidateRect</a:t>
            </a:r>
            <a:r>
              <a:rPr lang="en-US" altLang="ko-KR" sz="800" dirty="0"/>
              <a:t>(</a:t>
            </a:r>
            <a:r>
              <a:rPr lang="en-US" altLang="ko-KR" sz="800" dirty="0" err="1"/>
              <a:t>m_hWndDisplay</a:t>
            </a:r>
            <a:r>
              <a:rPr lang="en-US" altLang="ko-KR" sz="800" dirty="0"/>
              <a:t>, NULL, TRUE);</a:t>
            </a:r>
          </a:p>
          <a:p>
            <a:r>
              <a:rPr lang="en-US" altLang="ko-KR" sz="800" dirty="0" smtClean="0"/>
              <a:t>}</a:t>
            </a:r>
          </a:p>
          <a:p>
            <a:endParaRPr lang="en-US" altLang="ko-KR" sz="800" dirty="0" smtClean="0"/>
          </a:p>
          <a:p>
            <a:r>
              <a:rPr lang="en-US" altLang="ko-KR" sz="800" dirty="0"/>
              <a:t>void </a:t>
            </a:r>
            <a:r>
              <a:rPr lang="en-US" altLang="ko-KR" sz="800" dirty="0" err="1"/>
              <a:t>CCamCrevis</a:t>
            </a:r>
            <a:r>
              <a:rPr lang="en-US" altLang="ko-KR" sz="800" dirty="0"/>
              <a:t>::</a:t>
            </a:r>
            <a:r>
              <a:rPr lang="en-US" altLang="ko-KR" sz="800" dirty="0" err="1"/>
              <a:t>GrabStop</a:t>
            </a:r>
            <a:r>
              <a:rPr lang="en-US" altLang="ko-KR" sz="800" dirty="0"/>
              <a:t>()</a:t>
            </a:r>
          </a:p>
          <a:p>
            <a:r>
              <a:rPr lang="en-US" altLang="ko-KR" sz="800" dirty="0"/>
              <a:t>{</a:t>
            </a:r>
          </a:p>
          <a:p>
            <a:r>
              <a:rPr lang="en-US" altLang="ko-KR" sz="800" dirty="0"/>
              <a:t>	if(!</a:t>
            </a:r>
            <a:r>
              <a:rPr lang="en-US" altLang="ko-KR" sz="800" dirty="0" err="1"/>
              <a:t>m_bIsGrabbing</a:t>
            </a:r>
            <a:r>
              <a:rPr lang="en-US" altLang="ko-KR" sz="800" dirty="0"/>
              <a:t>)	return;</a:t>
            </a:r>
          </a:p>
          <a:p>
            <a:endParaRPr lang="en-US" altLang="ko-KR" sz="800" dirty="0"/>
          </a:p>
          <a:p>
            <a:r>
              <a:rPr lang="en-US" altLang="ko-KR" sz="800" dirty="0"/>
              <a:t>	</a:t>
            </a:r>
            <a:r>
              <a:rPr lang="en-US" altLang="ko-KR" sz="800" dirty="0" err="1"/>
              <a:t>SetEvent</a:t>
            </a:r>
            <a:r>
              <a:rPr lang="en-US" altLang="ko-KR" sz="800" dirty="0"/>
              <a:t>(</a:t>
            </a:r>
            <a:r>
              <a:rPr lang="en-US" altLang="ko-KR" sz="800" dirty="0" err="1"/>
              <a:t>m_eTerminate</a:t>
            </a:r>
            <a:r>
              <a:rPr lang="en-US" altLang="ko-KR" sz="800" dirty="0"/>
              <a:t>);</a:t>
            </a:r>
          </a:p>
          <a:p>
            <a:r>
              <a:rPr lang="en-US" altLang="ko-KR" sz="800" dirty="0"/>
              <a:t>	//</a:t>
            </a:r>
            <a:r>
              <a:rPr lang="en-US" altLang="ko-KR" sz="800" dirty="0" err="1"/>
              <a:t>WaitForSingleObject</a:t>
            </a:r>
            <a:r>
              <a:rPr lang="en-US" altLang="ko-KR" sz="800" dirty="0"/>
              <a:t>(</a:t>
            </a:r>
            <a:r>
              <a:rPr lang="en-US" altLang="ko-KR" sz="800" dirty="0" err="1"/>
              <a:t>m_hGrabThread</a:t>
            </a:r>
            <a:r>
              <a:rPr lang="en-US" altLang="ko-KR" sz="800" dirty="0"/>
              <a:t>, INFINITE);</a:t>
            </a:r>
          </a:p>
          <a:p>
            <a:r>
              <a:rPr lang="en-US" altLang="ko-KR" sz="800" dirty="0"/>
              <a:t>	//</a:t>
            </a:r>
            <a:r>
              <a:rPr lang="en-US" altLang="ko-KR" sz="800" dirty="0" err="1"/>
              <a:t>CloseHandle</a:t>
            </a:r>
            <a:r>
              <a:rPr lang="en-US" altLang="ko-KR" sz="800" dirty="0"/>
              <a:t>(</a:t>
            </a:r>
            <a:r>
              <a:rPr lang="en-US" altLang="ko-KR" sz="800" dirty="0" err="1"/>
              <a:t>m_hGrabThread</a:t>
            </a:r>
            <a:r>
              <a:rPr lang="en-US" altLang="ko-KR" sz="800" dirty="0"/>
              <a:t>);</a:t>
            </a:r>
          </a:p>
          <a:p>
            <a:r>
              <a:rPr lang="en-US" altLang="ko-KR" sz="800" dirty="0"/>
              <a:t>	</a:t>
            </a:r>
            <a:r>
              <a:rPr lang="en-US" altLang="ko-KR" sz="800" dirty="0" err="1"/>
              <a:t>StopThread</a:t>
            </a:r>
            <a:r>
              <a:rPr lang="en-US" altLang="ko-KR" sz="800" dirty="0"/>
              <a:t>();</a:t>
            </a:r>
          </a:p>
          <a:p>
            <a:r>
              <a:rPr lang="en-US" altLang="ko-KR" sz="800" dirty="0"/>
              <a:t>	//</a:t>
            </a:r>
            <a:r>
              <a:rPr lang="en-US" altLang="ko-KR" sz="800" dirty="0" err="1"/>
              <a:t>m_hGrabThread</a:t>
            </a:r>
            <a:r>
              <a:rPr lang="en-US" altLang="ko-KR" sz="800" dirty="0"/>
              <a:t> = NULL;</a:t>
            </a:r>
          </a:p>
          <a:p>
            <a:r>
              <a:rPr lang="en-US" altLang="ko-KR" sz="800" dirty="0"/>
              <a:t>	</a:t>
            </a:r>
            <a:r>
              <a:rPr lang="en-US" altLang="ko-KR" sz="800" dirty="0" err="1"/>
              <a:t>m_bIsGrabbing</a:t>
            </a:r>
            <a:r>
              <a:rPr lang="en-US" altLang="ko-KR" sz="800" dirty="0"/>
              <a:t> = FALSE;</a:t>
            </a:r>
          </a:p>
          <a:p>
            <a:r>
              <a:rPr lang="en-US" altLang="ko-KR" sz="800" dirty="0"/>
              <a:t>}</a:t>
            </a:r>
          </a:p>
          <a:p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29621943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 smtClean="0"/>
              <a:t>2024</a:t>
            </a:r>
            <a:r>
              <a:rPr lang="ko-KR" altLang="en-US" dirty="0" smtClean="0"/>
              <a:t>년 불합리사항 프로그램개발 일정</a:t>
            </a:r>
            <a:endParaRPr lang="ko-KR" altLang="en-US" dirty="0"/>
          </a:p>
        </p:txBody>
      </p:sp>
      <p:graphicFrame>
        <p:nvGraphicFramePr>
          <p:cNvPr id="5" name="내용 개체 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47782013"/>
              </p:ext>
            </p:extLst>
          </p:nvPr>
        </p:nvGraphicFramePr>
        <p:xfrm>
          <a:off x="523008" y="1670515"/>
          <a:ext cx="11240102" cy="50222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62992"/>
                <a:gridCol w="2306782"/>
                <a:gridCol w="652288"/>
                <a:gridCol w="434536"/>
                <a:gridCol w="434536"/>
                <a:gridCol w="434536"/>
                <a:gridCol w="434536"/>
                <a:gridCol w="434536"/>
                <a:gridCol w="434536"/>
                <a:gridCol w="434536"/>
                <a:gridCol w="434536"/>
                <a:gridCol w="434536"/>
                <a:gridCol w="434536"/>
                <a:gridCol w="434536"/>
                <a:gridCol w="434536"/>
                <a:gridCol w="434536"/>
                <a:gridCol w="434536"/>
                <a:gridCol w="434536"/>
              </a:tblGrid>
              <a:tr h="61624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문제점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요청사항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 smtClean="0"/>
                        <a:t>진행율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endParaRPr lang="en-US" altLang="ko-KR" sz="1200" dirty="0" smtClean="0"/>
                    </a:p>
                    <a:p>
                      <a:pPr algn="ctr" latinLnBrk="1"/>
                      <a:r>
                        <a:rPr lang="en-US" altLang="ko-KR" sz="1200" dirty="0" smtClean="0"/>
                        <a:t>1</a:t>
                      </a:r>
                      <a:r>
                        <a:rPr lang="ko-KR" altLang="en-US" sz="1200" dirty="0" smtClean="0"/>
                        <a:t>월</a:t>
                      </a:r>
                      <a:endParaRPr lang="ko-KR" altLang="en-US" sz="1200" dirty="0"/>
                    </a:p>
                  </a:txBody>
                  <a:tcPr>
                    <a:solidFill>
                      <a:srgbClr val="912EA2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/>
                    </a:p>
                  </a:txBody>
                  <a:tcPr>
                    <a:solidFill>
                      <a:srgbClr val="912EA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rgbClr val="912EA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rgbClr val="912EA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latinLnBrk="1"/>
                      <a:endParaRPr lang="en-US" altLang="ko-KR" sz="1200" dirty="0" smtClean="0"/>
                    </a:p>
                    <a:p>
                      <a:pPr algn="ctr" latinLnBrk="1"/>
                      <a:r>
                        <a:rPr lang="en-US" altLang="ko-KR" sz="1200" dirty="0" smtClean="0"/>
                        <a:t>2</a:t>
                      </a:r>
                      <a:r>
                        <a:rPr lang="ko-KR" altLang="en-US" sz="1200" dirty="0" smtClean="0"/>
                        <a:t>월</a:t>
                      </a:r>
                      <a:endParaRPr lang="ko-KR" altLang="en-US" sz="1200" dirty="0"/>
                    </a:p>
                  </a:txBody>
                  <a:tcPr>
                    <a:solidFill>
                      <a:srgbClr val="912EA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rgbClr val="912EA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rgbClr val="912EA2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endParaRPr lang="en-US" altLang="ko-KR" sz="1200" dirty="0" smtClean="0"/>
                    </a:p>
                    <a:p>
                      <a:pPr algn="ctr" latinLnBrk="1"/>
                      <a:r>
                        <a:rPr lang="en-US" altLang="ko-KR" sz="1200" dirty="0" smtClean="0"/>
                        <a:t>3</a:t>
                      </a:r>
                      <a:r>
                        <a:rPr lang="ko-KR" altLang="en-US" sz="1200" dirty="0" smtClean="0"/>
                        <a:t>월</a:t>
                      </a:r>
                      <a:endParaRPr lang="ko-KR" altLang="en-US" sz="1200" dirty="0"/>
                    </a:p>
                  </a:txBody>
                  <a:tcPr>
                    <a:solidFill>
                      <a:srgbClr val="912EA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rgbClr val="912EA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rgbClr val="912EA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569272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200" dirty="0" smtClean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</a:rPr>
                        <a:t>주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200" dirty="0" smtClean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</a:rPr>
                        <a:t>2</a:t>
                      </a:r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</a:rPr>
                        <a:t>주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200" dirty="0" smtClean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</a:rPr>
                        <a:t>3</a:t>
                      </a:r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</a:rPr>
                        <a:t>주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200" dirty="0" smtClean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</a:rPr>
                        <a:t>4</a:t>
                      </a:r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</a:rPr>
                        <a:t>주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200" dirty="0" smtClean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</a:rPr>
                        <a:t>5</a:t>
                      </a:r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</a:rPr>
                        <a:t>주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200" dirty="0" smtClean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</a:rPr>
                        <a:t>주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200" dirty="0" smtClean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</a:rPr>
                        <a:t>2</a:t>
                      </a:r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</a:rPr>
                        <a:t>주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200" dirty="0" smtClean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</a:rPr>
                        <a:t>3</a:t>
                      </a:r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</a:rPr>
                        <a:t>주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200" dirty="0" smtClean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</a:rPr>
                        <a:t>4</a:t>
                      </a:r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</a:rPr>
                        <a:t>주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200" dirty="0" smtClean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</a:rPr>
                        <a:t>5</a:t>
                      </a:r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</a:rPr>
                        <a:t>주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200" dirty="0" smtClean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</a:rPr>
                        <a:t>주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200" dirty="0" smtClean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</a:rPr>
                        <a:t>2</a:t>
                      </a:r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</a:rPr>
                        <a:t>주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200" dirty="0" smtClean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</a:rPr>
                        <a:t>3</a:t>
                      </a:r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</a:rPr>
                        <a:t>주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200" dirty="0" smtClean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</a:rPr>
                        <a:t>4</a:t>
                      </a:r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</a:rPr>
                        <a:t>주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200" dirty="0" smtClean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</a:rPr>
                        <a:t>5</a:t>
                      </a:r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</a:rPr>
                        <a:t>주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</a:tr>
              <a:tr h="303882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2D Barcode </a:t>
                      </a:r>
                      <a:r>
                        <a:rPr lang="ko-KR" altLang="en-US" sz="1200" b="1" dirty="0" smtClean="0"/>
                        <a:t>관련 이상 발생시 처리 기능 부족</a:t>
                      </a:r>
                      <a:endParaRPr lang="ko-KR" altLang="en-US" sz="1200" b="1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Barcode </a:t>
                      </a:r>
                      <a:r>
                        <a:rPr lang="ko-KR" altLang="en-US" sz="1000" dirty="0" smtClean="0"/>
                        <a:t>인식 불가로 </a:t>
                      </a:r>
                      <a:r>
                        <a:rPr lang="ko-KR" altLang="en-US" sz="1000" dirty="0" err="1" smtClean="0"/>
                        <a:t>정지시</a:t>
                      </a:r>
                      <a:r>
                        <a:rPr lang="en-US" altLang="ko-KR" sz="1000" dirty="0" smtClean="0"/>
                        <a:t>, </a:t>
                      </a:r>
                    </a:p>
                    <a:p>
                      <a:pPr algn="ctr" latinLnBrk="1"/>
                      <a:r>
                        <a:rPr lang="ko-KR" altLang="en-US" sz="1000" dirty="0" err="1" smtClean="0"/>
                        <a:t>알람</a:t>
                      </a:r>
                      <a:r>
                        <a:rPr lang="ko-KR" altLang="en-US" sz="1000" dirty="0" smtClean="0"/>
                        <a:t> 추가 요청</a:t>
                      </a:r>
                      <a:endParaRPr lang="ko-KR" altLang="en-US" sz="1000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33619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Barcode</a:t>
                      </a:r>
                      <a:r>
                        <a:rPr lang="ko-KR" altLang="en-US" sz="1000" dirty="0" smtClean="0"/>
                        <a:t>인식불가시</a:t>
                      </a:r>
                      <a:r>
                        <a:rPr lang="en-US" altLang="ko-KR" sz="1000" dirty="0" smtClean="0"/>
                        <a:t>, </a:t>
                      </a:r>
                      <a:r>
                        <a:rPr lang="ko-KR" altLang="en-US" sz="1000" dirty="0" smtClean="0"/>
                        <a:t>오름</a:t>
                      </a:r>
                      <a:r>
                        <a:rPr lang="en-US" altLang="ko-KR" sz="1000" dirty="0" smtClean="0"/>
                        <a:t>/</a:t>
                      </a:r>
                      <a:r>
                        <a:rPr lang="ko-KR" altLang="en-US" sz="1200" b="1" dirty="0" smtClean="0"/>
                        <a:t>내림차순</a:t>
                      </a:r>
                      <a:r>
                        <a:rPr lang="ko-KR" altLang="en-US" sz="1000" dirty="0" smtClean="0"/>
                        <a:t>으로 특정구간 정상진행 필요</a:t>
                      </a:r>
                      <a:endParaRPr lang="en-US" altLang="ko-KR" sz="1000" dirty="0" smtClean="0"/>
                    </a:p>
                    <a:p>
                      <a:pPr algn="ctr" latinLnBrk="1"/>
                      <a:r>
                        <a:rPr lang="en-US" altLang="ko-KR" sz="1000" dirty="0" smtClean="0"/>
                        <a:t>(</a:t>
                      </a:r>
                      <a:r>
                        <a:rPr lang="ko-KR" altLang="en-US" sz="1000" dirty="0" smtClean="0"/>
                        <a:t>구간은 작업자 </a:t>
                      </a:r>
                      <a:r>
                        <a:rPr lang="en-US" altLang="ko-KR" sz="1000" dirty="0" smtClean="0"/>
                        <a:t>key in)</a:t>
                      </a:r>
                      <a:endParaRPr lang="ko-KR" altLang="en-US" sz="1000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303882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key in </a:t>
                      </a:r>
                      <a:r>
                        <a:rPr lang="ko-KR" altLang="en-US" sz="1000" dirty="0" smtClean="0"/>
                        <a:t>한 </a:t>
                      </a:r>
                      <a:r>
                        <a:rPr lang="en-US" altLang="ko-KR" sz="1000" dirty="0" smtClean="0"/>
                        <a:t>ITS </a:t>
                      </a:r>
                      <a:r>
                        <a:rPr lang="ko-KR" altLang="en-US" sz="1000" dirty="0" smtClean="0"/>
                        <a:t>번호와 인식한 번호 다를 경우 설비 정지</a:t>
                      </a:r>
                      <a:endParaRPr lang="en-US" altLang="ko-KR" sz="1000" dirty="0" smtClean="0"/>
                    </a:p>
                    <a:p>
                      <a:pPr algn="ctr" latinLnBrk="1"/>
                      <a:r>
                        <a:rPr lang="en-US" altLang="ko-KR" sz="1000" dirty="0" smtClean="0"/>
                        <a:t>(</a:t>
                      </a:r>
                      <a:r>
                        <a:rPr lang="ko-KR" altLang="en-US" sz="1000" dirty="0" smtClean="0"/>
                        <a:t>내</a:t>
                      </a:r>
                      <a:r>
                        <a:rPr lang="en-US" altLang="ko-KR" sz="1000" dirty="0" smtClean="0"/>
                        <a:t>/</a:t>
                      </a:r>
                      <a:r>
                        <a:rPr lang="ko-KR" altLang="en-US" sz="1000" dirty="0" err="1" smtClean="0"/>
                        <a:t>외층검사</a:t>
                      </a:r>
                      <a:r>
                        <a:rPr lang="en-US" altLang="ko-KR" sz="1000" dirty="0" smtClean="0"/>
                        <a:t>,</a:t>
                      </a:r>
                      <a:r>
                        <a:rPr lang="ko-KR" altLang="en-US" sz="1000" dirty="0" smtClean="0"/>
                        <a:t>각인</a:t>
                      </a:r>
                      <a:r>
                        <a:rPr lang="en-US" altLang="ko-KR" sz="1000" dirty="0" smtClean="0"/>
                        <a:t>/</a:t>
                      </a:r>
                      <a:r>
                        <a:rPr lang="ko-KR" altLang="en-US" sz="1000" dirty="0" smtClean="0"/>
                        <a:t>상</a:t>
                      </a:r>
                      <a:r>
                        <a:rPr lang="en-US" altLang="ko-KR" sz="1000" dirty="0" smtClean="0"/>
                        <a:t>/</a:t>
                      </a:r>
                      <a:r>
                        <a:rPr lang="ko-KR" altLang="en-US" sz="1000" dirty="0" smtClean="0"/>
                        <a:t>하 </a:t>
                      </a:r>
                      <a:r>
                        <a:rPr lang="ko-KR" altLang="en-US" sz="1000" dirty="0" err="1" smtClean="0"/>
                        <a:t>검사부</a:t>
                      </a:r>
                      <a:r>
                        <a:rPr lang="ko-KR" altLang="en-US" sz="1000" dirty="0" smtClean="0"/>
                        <a:t> 모두</a:t>
                      </a:r>
                      <a:r>
                        <a:rPr lang="en-US" altLang="ko-KR" sz="1000" dirty="0" smtClean="0"/>
                        <a:t>)</a:t>
                      </a:r>
                      <a:endParaRPr lang="ko-KR" altLang="en-US" sz="1000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4919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/>
                        <a:t>내층 이어가기 </a:t>
                      </a:r>
                      <a:r>
                        <a:rPr lang="ko-KR" altLang="en-US" sz="800" b="1" dirty="0" err="1" smtClean="0"/>
                        <a:t>진행시</a:t>
                      </a:r>
                      <a:r>
                        <a:rPr lang="en-US" altLang="ko-KR" sz="800" b="1" dirty="0" smtClean="0"/>
                        <a:t>, </a:t>
                      </a:r>
                      <a:r>
                        <a:rPr lang="ko-KR" altLang="en-US" sz="800" b="1" dirty="0" smtClean="0"/>
                        <a:t>앞 </a:t>
                      </a:r>
                      <a:r>
                        <a:rPr lang="ko-KR" altLang="en-US" sz="800" b="1" dirty="0" err="1" smtClean="0"/>
                        <a:t>샷이</a:t>
                      </a:r>
                      <a:r>
                        <a:rPr lang="ko-KR" altLang="en-US" sz="800" b="1" dirty="0" smtClean="0"/>
                        <a:t> 더미인 경우 작업 불가</a:t>
                      </a:r>
                      <a:endParaRPr lang="ko-KR" altLang="en-US" sz="800" b="1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이어가기 가능하도록 변경 요청</a:t>
                      </a:r>
                      <a:endParaRPr lang="en-US" altLang="ko-KR" sz="1000" dirty="0" smtClean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4770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내</a:t>
                      </a:r>
                      <a:r>
                        <a:rPr lang="en-US" altLang="ko-KR" sz="1200" b="1" dirty="0" smtClean="0"/>
                        <a:t>, </a:t>
                      </a:r>
                      <a:r>
                        <a:rPr lang="ko-KR" altLang="en-US" sz="1200" b="1" dirty="0" err="1" smtClean="0"/>
                        <a:t>외층</a:t>
                      </a:r>
                      <a:r>
                        <a:rPr lang="ko-KR" altLang="en-US" sz="1200" b="1" dirty="0" smtClean="0"/>
                        <a:t> 검사를 동일 설비에서만 작업 가능</a:t>
                      </a:r>
                      <a:endParaRPr lang="ko-KR" altLang="en-US" sz="1200" b="1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설비 혼용 가능하도록 수정 요청 </a:t>
                      </a:r>
                      <a:endParaRPr lang="en-US" altLang="ko-KR" sz="1000" dirty="0" smtClean="0"/>
                    </a:p>
                    <a:p>
                      <a:pPr algn="ctr" latinLnBrk="1"/>
                      <a:r>
                        <a:rPr lang="en-US" altLang="ko-KR" sz="1000" dirty="0" smtClean="0"/>
                        <a:t>(ex. </a:t>
                      </a:r>
                      <a:r>
                        <a:rPr lang="ko-KR" altLang="en-US" sz="1000" dirty="0" smtClean="0"/>
                        <a:t>내층 </a:t>
                      </a:r>
                      <a:r>
                        <a:rPr lang="en-US" altLang="ko-KR" sz="1000" dirty="0" smtClean="0"/>
                        <a:t>11</a:t>
                      </a:r>
                      <a:r>
                        <a:rPr lang="ko-KR" altLang="en-US" sz="1000" dirty="0" smtClean="0"/>
                        <a:t>호기</a:t>
                      </a:r>
                      <a:r>
                        <a:rPr lang="en-US" altLang="ko-KR" sz="1000" dirty="0" smtClean="0"/>
                        <a:t>, </a:t>
                      </a:r>
                      <a:r>
                        <a:rPr lang="ko-KR" altLang="en-US" sz="1000" dirty="0" err="1" smtClean="0"/>
                        <a:t>외층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13</a:t>
                      </a:r>
                      <a:r>
                        <a:rPr lang="ko-KR" altLang="en-US" sz="1000" dirty="0" smtClean="0"/>
                        <a:t>호기 작업</a:t>
                      </a:r>
                      <a:r>
                        <a:rPr lang="en-US" altLang="ko-KR" sz="1000" dirty="0" smtClean="0"/>
                        <a:t>)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4770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/>
                        <a:t>내층 </a:t>
                      </a:r>
                      <a:r>
                        <a:rPr lang="en-US" altLang="ko-KR" sz="800" b="1" dirty="0" smtClean="0"/>
                        <a:t>2D </a:t>
                      </a:r>
                      <a:r>
                        <a:rPr lang="ko-KR" altLang="en-US" sz="800" b="1" dirty="0" err="1" smtClean="0"/>
                        <a:t>각인중</a:t>
                      </a:r>
                      <a:r>
                        <a:rPr lang="ko-KR" altLang="en-US" sz="800" b="1" dirty="0" smtClean="0"/>
                        <a:t> 에러 발생시</a:t>
                      </a:r>
                      <a:r>
                        <a:rPr lang="en-US" altLang="ko-KR" sz="800" b="1" dirty="0" smtClean="0"/>
                        <a:t>, </a:t>
                      </a:r>
                      <a:r>
                        <a:rPr lang="ko-KR" altLang="en-US" sz="800" b="1" dirty="0" smtClean="0"/>
                        <a:t>설비 </a:t>
                      </a:r>
                      <a:r>
                        <a:rPr lang="ko-KR" altLang="en-US" sz="800" b="1" dirty="0" err="1" smtClean="0"/>
                        <a:t>정지없이</a:t>
                      </a:r>
                      <a:r>
                        <a:rPr lang="ko-KR" altLang="en-US" sz="800" b="1" dirty="0" smtClean="0"/>
                        <a:t> 각인 안하고 </a:t>
                      </a:r>
                      <a:r>
                        <a:rPr lang="ko-KR" altLang="en-US" sz="800" b="1" dirty="0" err="1" smtClean="0"/>
                        <a:t>피딩</a:t>
                      </a:r>
                      <a:r>
                        <a:rPr lang="ko-KR" altLang="en-US" sz="800" b="1" dirty="0" smtClean="0"/>
                        <a:t> 됨</a:t>
                      </a:r>
                      <a:endParaRPr lang="ko-KR" altLang="en-US" sz="800" b="1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에러 발생시 설비 </a:t>
                      </a:r>
                      <a:r>
                        <a:rPr lang="ko-KR" altLang="en-US" sz="1000" dirty="0" err="1" smtClean="0"/>
                        <a:t>정지되어야하고</a:t>
                      </a:r>
                      <a:r>
                        <a:rPr lang="en-US" altLang="ko-KR" sz="1000" dirty="0" smtClean="0"/>
                        <a:t>, </a:t>
                      </a:r>
                    </a:p>
                    <a:p>
                      <a:pPr algn="ctr" latinLnBrk="1"/>
                      <a:r>
                        <a:rPr lang="ko-KR" altLang="en-US" sz="1000" dirty="0" err="1" smtClean="0"/>
                        <a:t>위치수정후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ko-KR" altLang="en-US" sz="1000" dirty="0" err="1" smtClean="0"/>
                        <a:t>작업가능하도록</a:t>
                      </a:r>
                      <a:r>
                        <a:rPr lang="ko-KR" altLang="en-US" sz="1000" dirty="0" smtClean="0"/>
                        <a:t> 수정요청</a:t>
                      </a:r>
                      <a:endParaRPr lang="en-US" altLang="ko-KR" sz="1000" dirty="0" smtClean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2385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/>
                        <a:t>하부검사 </a:t>
                      </a:r>
                      <a:r>
                        <a:rPr lang="en-US" altLang="ko-KR" sz="800" b="1" dirty="0" smtClean="0"/>
                        <a:t>2D </a:t>
                      </a:r>
                      <a:r>
                        <a:rPr lang="ko-KR" altLang="en-US" sz="800" b="1" dirty="0" smtClean="0"/>
                        <a:t>리더기 조명 때문에 </a:t>
                      </a:r>
                      <a:r>
                        <a:rPr lang="en-US" altLang="ko-KR" sz="800" b="1" dirty="0" smtClean="0"/>
                        <a:t>Via hole </a:t>
                      </a:r>
                      <a:r>
                        <a:rPr lang="ko-KR" altLang="en-US" sz="800" b="1" dirty="0" err="1" smtClean="0"/>
                        <a:t>과검</a:t>
                      </a:r>
                      <a:r>
                        <a:rPr lang="ko-KR" altLang="en-US" sz="800" b="1" dirty="0" smtClean="0"/>
                        <a:t> 발생</a:t>
                      </a:r>
                      <a:endParaRPr lang="ko-KR" altLang="en-US" sz="800" b="1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2D Auto </a:t>
                      </a:r>
                      <a:r>
                        <a:rPr lang="ko-KR" altLang="en-US" sz="1000" dirty="0" smtClean="0"/>
                        <a:t>버튼 </a:t>
                      </a:r>
                      <a:r>
                        <a:rPr lang="en-US" altLang="ko-KR" sz="1000" dirty="0" smtClean="0"/>
                        <a:t>on, off</a:t>
                      </a:r>
                      <a:r>
                        <a:rPr lang="ko-KR" altLang="en-US" sz="1000" dirty="0" smtClean="0"/>
                        <a:t>시 리더기도 같이 </a:t>
                      </a:r>
                      <a:r>
                        <a:rPr lang="en-US" altLang="ko-KR" sz="1000" dirty="0" smtClean="0"/>
                        <a:t>on, off </a:t>
                      </a:r>
                      <a:r>
                        <a:rPr lang="ko-KR" altLang="en-US" sz="1000" dirty="0" smtClean="0"/>
                        <a:t>되도록 수정 요청</a:t>
                      </a:r>
                      <a:endParaRPr lang="en-US" altLang="ko-KR" sz="1000" dirty="0" smtClean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4704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err="1" smtClean="0"/>
                        <a:t>GantrySystem</a:t>
                      </a:r>
                      <a:endParaRPr lang="ko-KR" altLang="en-US" sz="1200" b="1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Scan</a:t>
                      </a:r>
                      <a:r>
                        <a:rPr lang="ko-KR" altLang="en-US" sz="1000" dirty="0" smtClean="0"/>
                        <a:t>축 테스트</a:t>
                      </a:r>
                      <a:endParaRPr lang="en-US" altLang="ko-KR" sz="1000" dirty="0" smtClean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6" name="Rectangle 114"/>
          <p:cNvSpPr>
            <a:spLocks noChangeArrowheads="1"/>
          </p:cNvSpPr>
          <p:nvPr/>
        </p:nvSpPr>
        <p:spPr bwMode="auto">
          <a:xfrm>
            <a:off x="10775987" y="265950"/>
            <a:ext cx="488950" cy="215900"/>
          </a:xfrm>
          <a:prstGeom prst="rect">
            <a:avLst/>
          </a:prstGeom>
          <a:gradFill rotWithShape="1">
            <a:gsLst>
              <a:gs pos="0">
                <a:srgbClr val="3366FF">
                  <a:gamma/>
                  <a:shade val="46275"/>
                  <a:invGamma/>
                </a:srgbClr>
              </a:gs>
              <a:gs pos="50000">
                <a:srgbClr val="3366FF"/>
              </a:gs>
              <a:gs pos="100000">
                <a:srgbClr val="3366FF">
                  <a:gamma/>
                  <a:shade val="46275"/>
                  <a:invGamma/>
                </a:srgbClr>
              </a:gs>
            </a:gsLst>
            <a:lin ang="5400000" scaled="1"/>
          </a:gradFill>
          <a:ln w="9525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7" name="Rectangle 116"/>
          <p:cNvSpPr>
            <a:spLocks noChangeArrowheads="1"/>
          </p:cNvSpPr>
          <p:nvPr/>
        </p:nvSpPr>
        <p:spPr bwMode="auto">
          <a:xfrm>
            <a:off x="10776071" y="508545"/>
            <a:ext cx="488866" cy="215900"/>
          </a:xfrm>
          <a:prstGeom prst="rect">
            <a:avLst/>
          </a:prstGeom>
          <a:gradFill rotWithShape="1">
            <a:gsLst>
              <a:gs pos="0">
                <a:srgbClr val="FFCC00">
                  <a:gamma/>
                  <a:shade val="46275"/>
                  <a:invGamma/>
                </a:srgbClr>
              </a:gs>
              <a:gs pos="50000">
                <a:srgbClr val="FFCC00"/>
              </a:gs>
              <a:gs pos="100000">
                <a:srgbClr val="FFCC00">
                  <a:gamma/>
                  <a:shade val="46275"/>
                  <a:invGamma/>
                </a:srgbClr>
              </a:gs>
            </a:gsLst>
            <a:lin ang="5400000" scaled="1"/>
          </a:gradFill>
          <a:ln w="9525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1370643" y="493970"/>
            <a:ext cx="8382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 err="1" smtClean="0"/>
              <a:t>진행율</a:t>
            </a:r>
            <a:endParaRPr lang="ko-KR" altLang="en-US" sz="10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11322149" y="235629"/>
            <a:ext cx="8382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smtClean="0"/>
              <a:t>계획날짜</a:t>
            </a:r>
            <a:endParaRPr lang="ko-KR" altLang="en-US" sz="1000" b="1"/>
          </a:p>
        </p:txBody>
      </p:sp>
      <p:sp>
        <p:nvSpPr>
          <p:cNvPr id="10" name="Rectangle 114"/>
          <p:cNvSpPr>
            <a:spLocks noChangeArrowheads="1"/>
          </p:cNvSpPr>
          <p:nvPr/>
        </p:nvSpPr>
        <p:spPr bwMode="auto">
          <a:xfrm>
            <a:off x="5257453" y="2878677"/>
            <a:ext cx="218556" cy="188234"/>
          </a:xfrm>
          <a:prstGeom prst="rect">
            <a:avLst/>
          </a:prstGeom>
          <a:gradFill rotWithShape="1">
            <a:gsLst>
              <a:gs pos="0">
                <a:srgbClr val="3366FF">
                  <a:gamma/>
                  <a:shade val="46275"/>
                  <a:invGamma/>
                </a:srgbClr>
              </a:gs>
              <a:gs pos="50000">
                <a:srgbClr val="3366FF"/>
              </a:gs>
              <a:gs pos="100000">
                <a:srgbClr val="3366FF">
                  <a:gamma/>
                  <a:shade val="46275"/>
                  <a:invGamma/>
                </a:srgbClr>
              </a:gs>
            </a:gsLst>
            <a:lin ang="5400000" scaled="1"/>
          </a:gradFill>
          <a:ln w="9525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1" name="Rectangle 116"/>
          <p:cNvSpPr>
            <a:spLocks noChangeArrowheads="1"/>
          </p:cNvSpPr>
          <p:nvPr/>
        </p:nvSpPr>
        <p:spPr bwMode="auto">
          <a:xfrm>
            <a:off x="5257454" y="3066912"/>
            <a:ext cx="218556" cy="150320"/>
          </a:xfrm>
          <a:prstGeom prst="rect">
            <a:avLst/>
          </a:prstGeom>
          <a:gradFill rotWithShape="1">
            <a:gsLst>
              <a:gs pos="0">
                <a:srgbClr val="FFCC00">
                  <a:gamma/>
                  <a:shade val="46275"/>
                  <a:invGamma/>
                </a:srgbClr>
              </a:gs>
              <a:gs pos="50000">
                <a:srgbClr val="FFCC00"/>
              </a:gs>
              <a:gs pos="100000">
                <a:srgbClr val="FFCC00">
                  <a:gamma/>
                  <a:shade val="46275"/>
                  <a:invGamma/>
                </a:srgbClr>
              </a:gs>
            </a:gsLst>
            <a:lin ang="5400000" scaled="1"/>
          </a:gradFill>
          <a:ln w="9525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5424060" y="3002463"/>
            <a:ext cx="6242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solidFill>
                  <a:srgbClr val="FF0000"/>
                </a:solidFill>
              </a:rPr>
              <a:t>90%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605184" y="2878677"/>
            <a:ext cx="7218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solidFill>
                  <a:srgbClr val="FF0000"/>
                </a:solidFill>
              </a:rPr>
              <a:t>90%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16325" y="3873410"/>
            <a:ext cx="6242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/>
              <a:t>0%</a:t>
            </a:r>
            <a:endParaRPr lang="ko-KR" altLang="en-US" sz="16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4616325" y="3379331"/>
            <a:ext cx="7218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/>
              <a:t>0%</a:t>
            </a:r>
            <a:endParaRPr lang="ko-KR" altLang="en-US" sz="1600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8380685" y="3534856"/>
            <a:ext cx="7218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/>
              <a:t>0%</a:t>
            </a:r>
            <a:endParaRPr lang="ko-KR" altLang="en-US" sz="1600" b="1" dirty="0"/>
          </a:p>
        </p:txBody>
      </p:sp>
      <p:sp>
        <p:nvSpPr>
          <p:cNvPr id="17" name="Rectangle 114"/>
          <p:cNvSpPr>
            <a:spLocks noChangeArrowheads="1"/>
          </p:cNvSpPr>
          <p:nvPr/>
        </p:nvSpPr>
        <p:spPr bwMode="auto">
          <a:xfrm>
            <a:off x="7435040" y="3820847"/>
            <a:ext cx="218556" cy="188234"/>
          </a:xfrm>
          <a:prstGeom prst="rect">
            <a:avLst/>
          </a:prstGeom>
          <a:gradFill rotWithShape="1">
            <a:gsLst>
              <a:gs pos="0">
                <a:srgbClr val="3366FF">
                  <a:gamma/>
                  <a:shade val="46275"/>
                  <a:invGamma/>
                </a:srgbClr>
              </a:gs>
              <a:gs pos="50000">
                <a:srgbClr val="3366FF"/>
              </a:gs>
              <a:gs pos="100000">
                <a:srgbClr val="3366FF">
                  <a:gamma/>
                  <a:shade val="46275"/>
                  <a:invGamma/>
                </a:srgbClr>
              </a:gs>
            </a:gsLst>
            <a:lin ang="5400000" scaled="1"/>
          </a:gradFill>
          <a:ln w="9525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7346131" y="4076544"/>
            <a:ext cx="6242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/>
              <a:t>0%</a:t>
            </a:r>
            <a:endParaRPr lang="ko-KR" altLang="en-US" sz="1600" b="1" dirty="0"/>
          </a:p>
        </p:txBody>
      </p:sp>
      <p:sp>
        <p:nvSpPr>
          <p:cNvPr id="19" name="Rectangle 114"/>
          <p:cNvSpPr>
            <a:spLocks noChangeArrowheads="1"/>
          </p:cNvSpPr>
          <p:nvPr/>
        </p:nvSpPr>
        <p:spPr bwMode="auto">
          <a:xfrm>
            <a:off x="5476009" y="4383211"/>
            <a:ext cx="218556" cy="188234"/>
          </a:xfrm>
          <a:prstGeom prst="rect">
            <a:avLst/>
          </a:prstGeom>
          <a:gradFill rotWithShape="1">
            <a:gsLst>
              <a:gs pos="0">
                <a:srgbClr val="3366FF">
                  <a:gamma/>
                  <a:shade val="46275"/>
                  <a:invGamma/>
                </a:srgbClr>
              </a:gs>
              <a:gs pos="50000">
                <a:srgbClr val="3366FF"/>
              </a:gs>
              <a:gs pos="100000">
                <a:srgbClr val="3366FF">
                  <a:gamma/>
                  <a:shade val="46275"/>
                  <a:invGamma/>
                </a:srgbClr>
              </a:gs>
            </a:gsLst>
            <a:lin ang="5400000" scaled="1"/>
          </a:gradFill>
          <a:ln w="9525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0" name="Rectangle 116"/>
          <p:cNvSpPr>
            <a:spLocks noChangeArrowheads="1"/>
          </p:cNvSpPr>
          <p:nvPr/>
        </p:nvSpPr>
        <p:spPr bwMode="auto">
          <a:xfrm>
            <a:off x="5476009" y="4600978"/>
            <a:ext cx="218556" cy="150320"/>
          </a:xfrm>
          <a:prstGeom prst="rect">
            <a:avLst/>
          </a:prstGeom>
          <a:gradFill rotWithShape="1">
            <a:gsLst>
              <a:gs pos="0">
                <a:srgbClr val="FFCC00">
                  <a:gamma/>
                  <a:shade val="46275"/>
                  <a:invGamma/>
                </a:srgbClr>
              </a:gs>
              <a:gs pos="50000">
                <a:srgbClr val="FFCC00"/>
              </a:gs>
              <a:gs pos="100000">
                <a:srgbClr val="FFCC00">
                  <a:gamma/>
                  <a:shade val="46275"/>
                  <a:invGamma/>
                </a:srgbClr>
              </a:gs>
            </a:gsLst>
            <a:lin ang="5400000" scaled="1"/>
          </a:gradFill>
          <a:ln w="9525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5758054" y="4503688"/>
            <a:ext cx="6242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solidFill>
                  <a:srgbClr val="FF0000"/>
                </a:solidFill>
              </a:rPr>
              <a:t>90%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616325" y="4461346"/>
            <a:ext cx="7218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solidFill>
                  <a:srgbClr val="FF0000"/>
                </a:solidFill>
              </a:rPr>
              <a:t>90%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  <p:sp>
        <p:nvSpPr>
          <p:cNvPr id="23" name="Rectangle 114"/>
          <p:cNvSpPr>
            <a:spLocks noChangeArrowheads="1"/>
          </p:cNvSpPr>
          <p:nvPr/>
        </p:nvSpPr>
        <p:spPr bwMode="auto">
          <a:xfrm>
            <a:off x="7869565" y="4842242"/>
            <a:ext cx="402007" cy="199719"/>
          </a:xfrm>
          <a:prstGeom prst="rect">
            <a:avLst/>
          </a:prstGeom>
          <a:gradFill rotWithShape="1">
            <a:gsLst>
              <a:gs pos="0">
                <a:srgbClr val="3366FF">
                  <a:gamma/>
                  <a:shade val="46275"/>
                  <a:invGamma/>
                </a:srgbClr>
              </a:gs>
              <a:gs pos="50000">
                <a:srgbClr val="3366FF"/>
              </a:gs>
              <a:gs pos="100000">
                <a:srgbClr val="3366FF">
                  <a:gamma/>
                  <a:shade val="46275"/>
                  <a:invGamma/>
                </a:srgbClr>
              </a:gs>
            </a:gsLst>
            <a:lin ang="5400000" scaled="1"/>
          </a:gradFill>
          <a:ln w="9525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7828810" y="5075281"/>
            <a:ext cx="7218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/>
              <a:t>0%</a:t>
            </a:r>
            <a:endParaRPr lang="ko-KR" altLang="en-US" sz="1600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4639725" y="4915334"/>
            <a:ext cx="7218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/>
              <a:t>0%</a:t>
            </a:r>
            <a:endParaRPr lang="ko-KR" altLang="en-US" sz="1600" b="1" dirty="0"/>
          </a:p>
        </p:txBody>
      </p:sp>
      <p:sp>
        <p:nvSpPr>
          <p:cNvPr id="26" name="Rectangle 114"/>
          <p:cNvSpPr>
            <a:spLocks noChangeArrowheads="1"/>
          </p:cNvSpPr>
          <p:nvPr/>
        </p:nvSpPr>
        <p:spPr bwMode="auto">
          <a:xfrm>
            <a:off x="8271572" y="3283270"/>
            <a:ext cx="872427" cy="162045"/>
          </a:xfrm>
          <a:prstGeom prst="rect">
            <a:avLst/>
          </a:prstGeom>
          <a:gradFill rotWithShape="1">
            <a:gsLst>
              <a:gs pos="0">
                <a:srgbClr val="3366FF">
                  <a:gamma/>
                  <a:shade val="46275"/>
                  <a:invGamma/>
                </a:srgbClr>
              </a:gs>
              <a:gs pos="50000">
                <a:srgbClr val="3366FF"/>
              </a:gs>
              <a:gs pos="100000">
                <a:srgbClr val="3366FF">
                  <a:gamma/>
                  <a:shade val="46275"/>
                  <a:invGamma/>
                </a:srgbClr>
              </a:gs>
            </a:gsLst>
            <a:lin ang="5400000" scaled="1"/>
          </a:gradFill>
          <a:ln w="9525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7" name="Rectangle 114"/>
          <p:cNvSpPr>
            <a:spLocks noChangeArrowheads="1"/>
          </p:cNvSpPr>
          <p:nvPr/>
        </p:nvSpPr>
        <p:spPr bwMode="auto">
          <a:xfrm>
            <a:off x="5694565" y="6234116"/>
            <a:ext cx="847250" cy="171983"/>
          </a:xfrm>
          <a:prstGeom prst="rect">
            <a:avLst/>
          </a:prstGeom>
          <a:gradFill rotWithShape="1">
            <a:gsLst>
              <a:gs pos="0">
                <a:srgbClr val="3366FF">
                  <a:gamma/>
                  <a:shade val="46275"/>
                  <a:invGamma/>
                </a:srgbClr>
              </a:gs>
              <a:gs pos="50000">
                <a:srgbClr val="3366FF"/>
              </a:gs>
              <a:gs pos="100000">
                <a:srgbClr val="3366FF">
                  <a:gamma/>
                  <a:shade val="46275"/>
                  <a:invGamma/>
                </a:srgbClr>
              </a:gs>
            </a:gsLst>
            <a:lin ang="5400000" scaled="1"/>
          </a:gradFill>
          <a:ln w="9525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5838419" y="6329101"/>
            <a:ext cx="6501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/>
              <a:t>0%</a:t>
            </a:r>
            <a:endParaRPr lang="ko-KR" altLang="en-US" sz="1600" b="1" dirty="0"/>
          </a:p>
        </p:txBody>
      </p:sp>
      <p:sp>
        <p:nvSpPr>
          <p:cNvPr id="29" name="TextBox 28"/>
          <p:cNvSpPr txBox="1"/>
          <p:nvPr/>
        </p:nvSpPr>
        <p:spPr>
          <a:xfrm>
            <a:off x="4688858" y="6257336"/>
            <a:ext cx="7218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/>
              <a:t>0%</a:t>
            </a:r>
            <a:endParaRPr lang="ko-KR" altLang="en-US" sz="1600" b="1" dirty="0"/>
          </a:p>
        </p:txBody>
      </p:sp>
      <p:sp>
        <p:nvSpPr>
          <p:cNvPr id="30" name="Rectangle 114"/>
          <p:cNvSpPr>
            <a:spLocks noChangeArrowheads="1"/>
          </p:cNvSpPr>
          <p:nvPr/>
        </p:nvSpPr>
        <p:spPr bwMode="auto">
          <a:xfrm>
            <a:off x="6541815" y="5327843"/>
            <a:ext cx="847250" cy="171983"/>
          </a:xfrm>
          <a:prstGeom prst="rect">
            <a:avLst/>
          </a:prstGeom>
          <a:gradFill rotWithShape="1">
            <a:gsLst>
              <a:gs pos="0">
                <a:srgbClr val="3366FF">
                  <a:gamma/>
                  <a:shade val="46275"/>
                  <a:invGamma/>
                </a:srgbClr>
              </a:gs>
              <a:gs pos="50000">
                <a:srgbClr val="3366FF"/>
              </a:gs>
              <a:gs pos="100000">
                <a:srgbClr val="3366FF">
                  <a:gamma/>
                  <a:shade val="46275"/>
                  <a:invGamma/>
                </a:srgbClr>
              </a:gs>
            </a:gsLst>
            <a:lin ang="5400000" scaled="1"/>
          </a:gradFill>
          <a:ln w="9525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1" name="Rectangle 114"/>
          <p:cNvSpPr>
            <a:spLocks noChangeArrowheads="1"/>
          </p:cNvSpPr>
          <p:nvPr/>
        </p:nvSpPr>
        <p:spPr bwMode="auto">
          <a:xfrm>
            <a:off x="7703374" y="5765800"/>
            <a:ext cx="157926" cy="209109"/>
          </a:xfrm>
          <a:prstGeom prst="rect">
            <a:avLst/>
          </a:prstGeom>
          <a:gradFill rotWithShape="1">
            <a:gsLst>
              <a:gs pos="0">
                <a:srgbClr val="3366FF">
                  <a:gamma/>
                  <a:shade val="46275"/>
                  <a:invGamma/>
                </a:srgbClr>
              </a:gs>
              <a:gs pos="50000">
                <a:srgbClr val="3366FF"/>
              </a:gs>
              <a:gs pos="100000">
                <a:srgbClr val="3366FF">
                  <a:gamma/>
                  <a:shade val="46275"/>
                  <a:invGamma/>
                </a:srgbClr>
              </a:gs>
            </a:gsLst>
            <a:lin ang="5400000" scaled="1"/>
          </a:gradFill>
          <a:ln w="9525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2" name="TextBox 31"/>
          <p:cNvSpPr txBox="1"/>
          <p:nvPr/>
        </p:nvSpPr>
        <p:spPr>
          <a:xfrm>
            <a:off x="6667251" y="5464714"/>
            <a:ext cx="7218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/>
              <a:t>0%</a:t>
            </a:r>
            <a:endParaRPr lang="ko-KR" altLang="en-US" sz="1600" b="1" dirty="0"/>
          </a:p>
        </p:txBody>
      </p:sp>
      <p:sp>
        <p:nvSpPr>
          <p:cNvPr id="33" name="TextBox 32"/>
          <p:cNvSpPr txBox="1"/>
          <p:nvPr/>
        </p:nvSpPr>
        <p:spPr>
          <a:xfrm>
            <a:off x="4624770" y="5374084"/>
            <a:ext cx="7218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/>
              <a:t>0%</a:t>
            </a:r>
            <a:endParaRPr lang="ko-KR" altLang="en-US" sz="1600" b="1" dirty="0"/>
          </a:p>
        </p:txBody>
      </p:sp>
      <p:sp>
        <p:nvSpPr>
          <p:cNvPr id="34" name="TextBox 33"/>
          <p:cNvSpPr txBox="1"/>
          <p:nvPr/>
        </p:nvSpPr>
        <p:spPr>
          <a:xfrm>
            <a:off x="4688858" y="5828072"/>
            <a:ext cx="7218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/>
              <a:t>0%</a:t>
            </a:r>
            <a:endParaRPr lang="ko-KR" altLang="en-US" sz="1600" b="1" dirty="0"/>
          </a:p>
        </p:txBody>
      </p:sp>
      <p:sp>
        <p:nvSpPr>
          <p:cNvPr id="35" name="Rectangle 116"/>
          <p:cNvSpPr>
            <a:spLocks noChangeArrowheads="1"/>
          </p:cNvSpPr>
          <p:nvPr/>
        </p:nvSpPr>
        <p:spPr bwMode="auto">
          <a:xfrm>
            <a:off x="7708984" y="6000767"/>
            <a:ext cx="150033" cy="172760"/>
          </a:xfrm>
          <a:prstGeom prst="rect">
            <a:avLst/>
          </a:prstGeom>
          <a:gradFill rotWithShape="1">
            <a:gsLst>
              <a:gs pos="0">
                <a:srgbClr val="FFCC00">
                  <a:gamma/>
                  <a:shade val="46275"/>
                  <a:invGamma/>
                </a:srgbClr>
              </a:gs>
              <a:gs pos="50000">
                <a:srgbClr val="FFCC00"/>
              </a:gs>
              <a:gs pos="100000">
                <a:srgbClr val="FFCC00">
                  <a:gamma/>
                  <a:shade val="46275"/>
                  <a:invGamma/>
                </a:srgbClr>
              </a:gs>
            </a:gsLst>
            <a:lin ang="5400000" scaled="1"/>
          </a:gradFill>
          <a:ln w="9525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6" name="TextBox 35"/>
          <p:cNvSpPr txBox="1"/>
          <p:nvPr/>
        </p:nvSpPr>
        <p:spPr>
          <a:xfrm>
            <a:off x="7877572" y="5865617"/>
            <a:ext cx="6242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solidFill>
                  <a:srgbClr val="FF0000"/>
                </a:solidFill>
              </a:rPr>
              <a:t>90%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84511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4Point Align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12466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GvisMaster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mtClean="0"/>
              <a:t>Object:</a:t>
            </a:r>
          </a:p>
          <a:p>
            <a:pPr lvl="1"/>
            <a:r>
              <a:rPr lang="en-US" altLang="ko-KR" smtClean="0"/>
              <a:t>1</a:t>
            </a:r>
            <a:r>
              <a:rPr lang="en-US" altLang="ko-KR"/>
              <a:t>. Load region data "strpcs.rgn"</a:t>
            </a:r>
          </a:p>
          <a:p>
            <a:pPr lvl="1"/>
            <a:r>
              <a:rPr lang="en-US" altLang="ko-KR" smtClean="0"/>
              <a:t>2</a:t>
            </a:r>
            <a:r>
              <a:rPr lang="en-US" altLang="ko-KR"/>
              <a:t>. Set Piece Data</a:t>
            </a:r>
          </a:p>
          <a:p>
            <a:pPr lvl="1"/>
            <a:r>
              <a:rPr lang="en-US" altLang="ko-KR" smtClean="0"/>
              <a:t>3</a:t>
            </a:r>
            <a:r>
              <a:rPr lang="en-US" altLang="ko-KR"/>
              <a:t>. Set Strip </a:t>
            </a:r>
            <a:r>
              <a:rPr lang="en-US" altLang="ko-KR" smtClean="0"/>
              <a:t>Data</a:t>
            </a:r>
          </a:p>
          <a:p>
            <a:r>
              <a:rPr lang="en-US" altLang="ko-KR" smtClean="0"/>
              <a:t>File format</a:t>
            </a:r>
          </a:p>
          <a:p>
            <a:pPr lvl="1"/>
            <a:r>
              <a:rPr lang="en-US" altLang="ko-KR"/>
              <a:t>4. Set Strip Info.</a:t>
            </a:r>
          </a:p>
          <a:p>
            <a:pPr lvl="1"/>
            <a:r>
              <a:rPr lang="en-US" altLang="ko-KR"/>
              <a:t>5. Set Piece Info</a:t>
            </a:r>
            <a:r>
              <a:rPr lang="en-US" altLang="ko-KR" smtClean="0"/>
              <a:t>.</a:t>
            </a:r>
          </a:p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185612" y="562685"/>
            <a:ext cx="6809873" cy="615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mtClean="0"/>
              <a:t>&lt;</a:t>
            </a:r>
            <a:r>
              <a:rPr lang="en-US" altLang="ko-KR" sz="800"/>
              <a:t>File </a:t>
            </a:r>
            <a:r>
              <a:rPr lang="en-US" altLang="ko-KR" sz="800" smtClean="0"/>
              <a:t>format&gt;</a:t>
            </a:r>
            <a:endParaRPr lang="en-US" altLang="ko-KR" sz="800"/>
          </a:p>
          <a:p>
            <a:endParaRPr lang="en-US" altLang="ko-KR" sz="800" smtClean="0"/>
          </a:p>
          <a:p>
            <a:r>
              <a:rPr lang="en-US" altLang="ko-KR" sz="800" smtClean="0"/>
              <a:t>nFrameSize(int)</a:t>
            </a:r>
            <a:r>
              <a:rPr lang="en-US" altLang="ko-KR" sz="800" b="1" smtClean="0"/>
              <a:t>PieceRgnNum(int)</a:t>
            </a:r>
            <a:r>
              <a:rPr lang="en-US" altLang="ko-KR" sz="800" smtClean="0"/>
              <a:t>m_nCornerNum(int)</a:t>
            </a:r>
            <a:r>
              <a:rPr lang="en-US" altLang="ko-KR" sz="800" b="1" smtClean="0"/>
              <a:t>nDummy(int)</a:t>
            </a:r>
            <a:r>
              <a:rPr lang="en-US" altLang="ko-KR" sz="800" smtClean="0"/>
              <a:t>nDummy(int</a:t>
            </a:r>
            <a:r>
              <a:rPr lang="en-US" altLang="ko-KR" sz="800"/>
              <a:t>) </a:t>
            </a:r>
            <a:r>
              <a:rPr lang="en-US" altLang="ko-KR" sz="800" b="1"/>
              <a:t>nDummy(int)</a:t>
            </a:r>
            <a:r>
              <a:rPr lang="en-US" altLang="ko-KR" sz="800"/>
              <a:t>nDummy(int)</a:t>
            </a:r>
            <a:r>
              <a:rPr lang="en-US" altLang="ko-KR" sz="800" b="1"/>
              <a:t>nDummy(int)</a:t>
            </a:r>
          </a:p>
          <a:p>
            <a:endParaRPr lang="nn-NO" altLang="ko-KR" sz="800" smtClean="0"/>
          </a:p>
          <a:p>
            <a:r>
              <a:rPr lang="nn-NO" altLang="ko-KR" sz="800" smtClean="0"/>
              <a:t>for </a:t>
            </a:r>
            <a:r>
              <a:rPr lang="nn-NO" altLang="ko-KR" sz="800"/>
              <a:t>(i = 0; i &lt; FrameRgnNum; i</a:t>
            </a:r>
            <a:r>
              <a:rPr lang="nn-NO" altLang="ko-KR" sz="800" smtClean="0"/>
              <a:t>++) // </a:t>
            </a:r>
            <a:r>
              <a:rPr lang="en-US" altLang="ko-KR" sz="800"/>
              <a:t>FrameRgnNum = nFrameSize;</a:t>
            </a:r>
            <a:endParaRPr lang="nn-NO" altLang="ko-KR" sz="800"/>
          </a:p>
          <a:p>
            <a:r>
              <a:rPr lang="en-US" altLang="ko-KR" sz="800"/>
              <a:t>{</a:t>
            </a:r>
          </a:p>
          <a:p>
            <a:r>
              <a:rPr lang="en-US" altLang="ko-KR" sz="800" smtClean="0"/>
              <a:t>	// </a:t>
            </a:r>
            <a:r>
              <a:rPr lang="en-US" altLang="ko-KR" sz="800"/>
              <a:t>4. Set Strip Info.</a:t>
            </a:r>
          </a:p>
          <a:p>
            <a:r>
              <a:rPr lang="en-US" altLang="ko-KR" sz="800" smtClean="0"/>
              <a:t>	file.Read</a:t>
            </a:r>
            <a:r>
              <a:rPr lang="en-US" altLang="ko-KR" sz="800"/>
              <a:t>((void *)&amp;nDummy, sizeof(int));// Strip ID</a:t>
            </a:r>
          </a:p>
          <a:p>
            <a:r>
              <a:rPr lang="en-US" altLang="ko-KR" sz="800" smtClean="0"/>
              <a:t>	file.Read</a:t>
            </a:r>
            <a:r>
              <a:rPr lang="en-US" altLang="ko-KR" sz="800"/>
              <a:t>((void *)&amp;nDummy, sizeof(int));// </a:t>
            </a:r>
            <a:r>
              <a:rPr lang="en-US" altLang="ko-KR" sz="800" smtClean="0"/>
              <a:t>Row</a:t>
            </a:r>
          </a:p>
          <a:p>
            <a:r>
              <a:rPr lang="en-US" altLang="ko-KR" sz="800" smtClean="0"/>
              <a:t>	file.Read((void *)&amp;nDummy, sizeof(int));// Col</a:t>
            </a:r>
          </a:p>
          <a:p>
            <a:r>
              <a:rPr lang="en-US" altLang="ko-KR" sz="800" smtClean="0"/>
              <a:t>	file.Read</a:t>
            </a:r>
            <a:r>
              <a:rPr lang="en-US" altLang="ko-KR" sz="800"/>
              <a:t>((void *)&amp;nDummy, sizeof(int));// </a:t>
            </a:r>
            <a:r>
              <a:rPr lang="ko-KR" altLang="en-US" sz="800" smtClean="0"/>
              <a:t>회전정보</a:t>
            </a:r>
            <a:endParaRPr lang="en-US" altLang="ko-KR" sz="800"/>
          </a:p>
          <a:p>
            <a:r>
              <a:rPr lang="en-US" altLang="ko-KR" sz="800" smtClean="0"/>
              <a:t>	file.Read</a:t>
            </a:r>
            <a:r>
              <a:rPr lang="en-US" altLang="ko-KR" sz="800"/>
              <a:t>((void *)&amp;(FrameRgnPix[j]), sizeof(REGIONS_FRAME));</a:t>
            </a:r>
          </a:p>
          <a:p>
            <a:endParaRPr lang="ko-KR" altLang="en-US" sz="800"/>
          </a:p>
          <a:p>
            <a:r>
              <a:rPr lang="en-US" altLang="ko-KR" sz="800" smtClean="0"/>
              <a:t>	// </a:t>
            </a:r>
            <a:r>
              <a:rPr lang="en-US" altLang="ko-KR" sz="800"/>
              <a:t>5. Set Piece Info.</a:t>
            </a:r>
          </a:p>
          <a:p>
            <a:r>
              <a:rPr lang="en-US" altLang="ko-KR" sz="800" smtClean="0"/>
              <a:t>	file.Read</a:t>
            </a:r>
            <a:r>
              <a:rPr lang="en-US" altLang="ko-KR" sz="800"/>
              <a:t>((void *)&amp;nPieceNum, sizeof(int));</a:t>
            </a:r>
          </a:p>
          <a:p>
            <a:endParaRPr lang="ko-KR" altLang="en-US" sz="800"/>
          </a:p>
          <a:p>
            <a:r>
              <a:rPr lang="nn-NO" altLang="ko-KR" sz="800" smtClean="0"/>
              <a:t>	for </a:t>
            </a:r>
            <a:r>
              <a:rPr lang="nn-NO" altLang="ko-KR" sz="800"/>
              <a:t>(i = 0; i &lt; nPieceNum; i++)</a:t>
            </a:r>
          </a:p>
          <a:p>
            <a:r>
              <a:rPr lang="en-US" altLang="ko-KR" sz="800" smtClean="0"/>
              <a:t>	{</a:t>
            </a:r>
            <a:endParaRPr lang="en-US" altLang="ko-KR" sz="800"/>
          </a:p>
          <a:p>
            <a:pPr lvl="1"/>
            <a:r>
              <a:rPr lang="en-US" altLang="ko-KR" sz="800" smtClean="0"/>
              <a:t>	file.Read</a:t>
            </a:r>
            <a:r>
              <a:rPr lang="en-US" altLang="ko-KR" sz="800"/>
              <a:t>((void *)&amp;nDummy, sizeof(int));// Piece ID</a:t>
            </a:r>
          </a:p>
          <a:p>
            <a:pPr lvl="1"/>
            <a:r>
              <a:rPr lang="en-US" altLang="ko-KR" sz="800" smtClean="0"/>
              <a:t>	file.Read</a:t>
            </a:r>
            <a:r>
              <a:rPr lang="en-US" altLang="ko-KR" sz="800"/>
              <a:t>((void *)&amp;PieceRgnPix[i + nPieceCount].Row, sizeof(int));// Row</a:t>
            </a:r>
          </a:p>
          <a:p>
            <a:pPr lvl="1"/>
            <a:r>
              <a:rPr lang="en-US" altLang="ko-KR" sz="800" smtClean="0"/>
              <a:t>	file.Read</a:t>
            </a:r>
            <a:r>
              <a:rPr lang="en-US" altLang="ko-KR" sz="800"/>
              <a:t>((void *)&amp;PieceRgnPix[i + nPieceCount].Col, sizeof(int));// Col</a:t>
            </a:r>
          </a:p>
          <a:p>
            <a:pPr lvl="1"/>
            <a:r>
              <a:rPr lang="en-US" altLang="ko-KR" sz="800" smtClean="0"/>
              <a:t>	file.Read</a:t>
            </a:r>
            <a:r>
              <a:rPr lang="en-US" altLang="ko-KR" sz="800"/>
              <a:t>((void *)&amp;nDummy, sizeof(int));// </a:t>
            </a:r>
            <a:r>
              <a:rPr lang="ko-KR" altLang="en-US" sz="800" smtClean="0"/>
              <a:t>회전정보</a:t>
            </a:r>
            <a:endParaRPr lang="en-US" altLang="ko-KR" sz="800"/>
          </a:p>
          <a:p>
            <a:pPr lvl="1"/>
            <a:endParaRPr lang="ko-KR" altLang="en-US" sz="800"/>
          </a:p>
          <a:p>
            <a:pPr lvl="1"/>
            <a:r>
              <a:rPr lang="en-US" altLang="ko-KR" sz="800" smtClean="0"/>
              <a:t>	////////////////////////////////////////////////////////////////////////////////////////////////</a:t>
            </a:r>
            <a:endParaRPr lang="ko-KR" altLang="en-US" sz="800"/>
          </a:p>
          <a:p>
            <a:pPr lvl="1"/>
            <a:r>
              <a:rPr lang="en-US" altLang="ko-KR" sz="800" smtClean="0"/>
              <a:t>	// </a:t>
            </a:r>
            <a:r>
              <a:rPr lang="en-US" altLang="ko-KR" sz="800"/>
              <a:t>Set Piece position</a:t>
            </a:r>
          </a:p>
          <a:p>
            <a:pPr lvl="1"/>
            <a:r>
              <a:rPr lang="en-US" altLang="ko-KR" sz="800" smtClean="0"/>
              <a:t>	nDummy </a:t>
            </a:r>
            <a:r>
              <a:rPr lang="en-US" altLang="ko-KR" sz="800"/>
              <a:t>= sizeof(</a:t>
            </a:r>
            <a:r>
              <a:rPr lang="en-US" altLang="ko-KR" sz="800" i="1"/>
              <a:t>CPoint</a:t>
            </a:r>
            <a:r>
              <a:rPr lang="en-US" altLang="ko-KR" sz="800"/>
              <a:t>);</a:t>
            </a:r>
          </a:p>
          <a:p>
            <a:pPr lvl="1"/>
            <a:r>
              <a:rPr lang="en-US" altLang="ko-KR" sz="800" smtClean="0"/>
              <a:t>	file.Read</a:t>
            </a:r>
            <a:r>
              <a:rPr lang="en-US" altLang="ko-KR" sz="800"/>
              <a:t>((void *)PolygonPoints[i + nPieceCount], sizeof(</a:t>
            </a:r>
            <a:r>
              <a:rPr lang="en-US" altLang="ko-KR" sz="800" i="1"/>
              <a:t>CPoint</a:t>
            </a:r>
            <a:r>
              <a:rPr lang="en-US" altLang="ko-KR" sz="800"/>
              <a:t>)*m_nCornerNum);</a:t>
            </a:r>
          </a:p>
          <a:p>
            <a:pPr lvl="1"/>
            <a:r>
              <a:rPr lang="en-US" altLang="ko-KR" sz="800" smtClean="0"/>
              <a:t>	file.Read</a:t>
            </a:r>
            <a:r>
              <a:rPr lang="en-US" altLang="ko-KR" sz="800"/>
              <a:t>((void *)&amp;(PieceRgnPix[i + nPieceCount].FRotate), sizeof(int));</a:t>
            </a:r>
          </a:p>
          <a:p>
            <a:pPr lvl="2"/>
            <a:endParaRPr lang="ko-KR" altLang="en-US" sz="800"/>
          </a:p>
          <a:p>
            <a:pPr lvl="3"/>
            <a:r>
              <a:rPr lang="en-US" altLang="ko-KR" sz="800"/>
              <a:t>// Set PieceRgnPix, 120828 jsy</a:t>
            </a:r>
          </a:p>
          <a:p>
            <a:pPr lvl="3"/>
            <a:r>
              <a:rPr lang="en-US" altLang="ko-KR" sz="800"/>
              <a:t>PieceRgnPix[i + nPieceCount].iStartX = PolygonPoints[i + nPieceCount][0].</a:t>
            </a:r>
            <a:r>
              <a:rPr lang="en-US" altLang="ko-KR" sz="800" i="1"/>
              <a:t>x</a:t>
            </a:r>
            <a:r>
              <a:rPr lang="en-US" altLang="ko-KR" sz="800"/>
              <a:t>;</a:t>
            </a:r>
          </a:p>
          <a:p>
            <a:pPr lvl="3"/>
            <a:r>
              <a:rPr lang="en-US" altLang="ko-KR" sz="800"/>
              <a:t>PieceRgnPix[i + nPieceCount].iStartY = PolygonPoints[i + nPieceCount][0].</a:t>
            </a:r>
            <a:r>
              <a:rPr lang="en-US" altLang="ko-KR" sz="800" i="1"/>
              <a:t>y</a:t>
            </a:r>
            <a:r>
              <a:rPr lang="en-US" altLang="ko-KR" sz="800"/>
              <a:t>;</a:t>
            </a:r>
          </a:p>
          <a:p>
            <a:pPr lvl="3"/>
            <a:r>
              <a:rPr lang="en-US" altLang="ko-KR" sz="800"/>
              <a:t>PieceRgnPix[i + nPieceCount].iEndX = PolygonPoints[i + nPieceCount][0].</a:t>
            </a:r>
            <a:r>
              <a:rPr lang="en-US" altLang="ko-KR" sz="800" i="1"/>
              <a:t>x</a:t>
            </a:r>
            <a:r>
              <a:rPr lang="en-US" altLang="ko-KR" sz="800"/>
              <a:t>;</a:t>
            </a:r>
          </a:p>
          <a:p>
            <a:pPr lvl="3"/>
            <a:r>
              <a:rPr lang="en-US" altLang="ko-KR" sz="800"/>
              <a:t>PieceRgnPix[i + nPieceCount].iEndY = PolygonPoints[i + nPieceCount][0].</a:t>
            </a:r>
            <a:r>
              <a:rPr lang="en-US" altLang="ko-KR" sz="800" i="1"/>
              <a:t>y</a:t>
            </a:r>
            <a:r>
              <a:rPr lang="en-US" altLang="ko-KR" sz="800"/>
              <a:t>;</a:t>
            </a:r>
          </a:p>
          <a:p>
            <a:pPr lvl="3"/>
            <a:r>
              <a:rPr lang="en-US" altLang="ko-KR" sz="800"/>
              <a:t>for (k = 0; k &lt; m_nCornerNum; k++)</a:t>
            </a:r>
          </a:p>
          <a:p>
            <a:pPr lvl="3"/>
            <a:r>
              <a:rPr lang="en-US" altLang="ko-KR" sz="800"/>
              <a:t>{</a:t>
            </a:r>
          </a:p>
          <a:p>
            <a:pPr lvl="4"/>
            <a:r>
              <a:rPr lang="en-US" altLang="ko-KR" sz="800"/>
              <a:t>PieceRgnPix[i + nPieceCount].iStartX = min(PieceRgnPix[i + nPieceCount].iStartX, PolygonPoints[i + nPieceCount][k].</a:t>
            </a:r>
            <a:r>
              <a:rPr lang="en-US" altLang="ko-KR" sz="800" i="1"/>
              <a:t>x</a:t>
            </a:r>
            <a:r>
              <a:rPr lang="en-US" altLang="ko-KR" sz="800"/>
              <a:t>);</a:t>
            </a:r>
          </a:p>
          <a:p>
            <a:pPr lvl="4"/>
            <a:r>
              <a:rPr lang="en-US" altLang="ko-KR" sz="800"/>
              <a:t>PieceRgnPix[i + nPieceCount].iStartY = min(PieceRgnPix[i + nPieceCount].iStartY, PolygonPoints[i + nPieceCount][k].</a:t>
            </a:r>
            <a:r>
              <a:rPr lang="en-US" altLang="ko-KR" sz="800" i="1"/>
              <a:t>y</a:t>
            </a:r>
            <a:r>
              <a:rPr lang="en-US" altLang="ko-KR" sz="800"/>
              <a:t>);</a:t>
            </a:r>
          </a:p>
          <a:p>
            <a:pPr lvl="4"/>
            <a:r>
              <a:rPr lang="en-US" altLang="ko-KR" sz="800"/>
              <a:t>PieceRgnPix[i + nPieceCount].iEndX = max(PieceRgnPix[i + nPieceCount].iEndX, PolygonPoints[i + nPieceCount][k].</a:t>
            </a:r>
            <a:r>
              <a:rPr lang="en-US" altLang="ko-KR" sz="800" i="1"/>
              <a:t>x</a:t>
            </a:r>
            <a:r>
              <a:rPr lang="en-US" altLang="ko-KR" sz="800"/>
              <a:t>);</a:t>
            </a:r>
          </a:p>
          <a:p>
            <a:pPr lvl="4"/>
            <a:r>
              <a:rPr lang="en-US" altLang="ko-KR" sz="800"/>
              <a:t>PieceRgnPix[i + nPieceCount].iEndY = max(PieceRgnPix[i + nPieceCount].iEndY, PolygonPoints[i + nPieceCount][k].</a:t>
            </a:r>
            <a:r>
              <a:rPr lang="en-US" altLang="ko-KR" sz="800" i="1"/>
              <a:t>y</a:t>
            </a:r>
            <a:r>
              <a:rPr lang="en-US" altLang="ko-KR" sz="800"/>
              <a:t>);</a:t>
            </a:r>
          </a:p>
          <a:p>
            <a:pPr lvl="3"/>
            <a:r>
              <a:rPr lang="en-US" altLang="ko-KR" sz="800" smtClean="0"/>
              <a:t>}</a:t>
            </a:r>
          </a:p>
          <a:p>
            <a:pPr lvl="2"/>
            <a:r>
              <a:rPr lang="en-US" altLang="ko-KR" sz="800" smtClean="0"/>
              <a:t>}</a:t>
            </a:r>
          </a:p>
          <a:p>
            <a:pPr lvl="1"/>
            <a:r>
              <a:rPr lang="en-US" altLang="ko-KR" sz="800" smtClean="0"/>
              <a:t>nPieceCount </a:t>
            </a:r>
            <a:r>
              <a:rPr lang="en-US" altLang="ko-KR" sz="800"/>
              <a:t>+= nPieceNum;</a:t>
            </a:r>
          </a:p>
          <a:p>
            <a:r>
              <a:rPr lang="en-US" altLang="ko-KR" sz="800" smtClean="0"/>
              <a:t>}</a:t>
            </a:r>
            <a:endParaRPr lang="ko-KR" altLang="en-US" sz="800"/>
          </a:p>
        </p:txBody>
      </p:sp>
    </p:spTree>
    <p:extLst>
      <p:ext uri="{BB962C8B-B14F-4D97-AF65-F5344CB8AC3E}">
        <p14:creationId xmlns:p14="http://schemas.microsoft.com/office/powerpoint/2010/main" val="42146244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GvisMaster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BOOL SortDefectbyNetRegion</a:t>
            </a:r>
            <a:r>
              <a:rPr lang="en-US" altLang="ko-KR" smtClean="0"/>
              <a:t>()</a:t>
            </a:r>
          </a:p>
          <a:p>
            <a:pPr lvl="1"/>
            <a:r>
              <a:rPr lang="en-US" altLang="ko-KR" smtClean="0"/>
              <a:t>Strip</a:t>
            </a:r>
            <a:r>
              <a:rPr lang="ko-KR" altLang="en-US" smtClean="0"/>
              <a:t>의</a:t>
            </a:r>
            <a:r>
              <a:rPr lang="en-US" altLang="ko-KR" smtClean="0"/>
              <a:t> </a:t>
            </a:r>
            <a:r>
              <a:rPr lang="ko-KR" altLang="en-US" smtClean="0"/>
              <a:t>영역정보 순서로 </a:t>
            </a:r>
            <a:r>
              <a:rPr lang="en-US" altLang="ko-KR" smtClean="0"/>
              <a:t>Index</a:t>
            </a:r>
            <a:r>
              <a:rPr lang="ko-KR" altLang="en-US" smtClean="0"/>
              <a:t>가 정해짐</a:t>
            </a:r>
            <a:endParaRPr lang="en-US" altLang="ko-KR" smtClean="0"/>
          </a:p>
          <a:p>
            <a:pPr lvl="1"/>
            <a:r>
              <a:rPr lang="en-US" altLang="ko-KR" smtClean="0"/>
              <a:t>Piece</a:t>
            </a:r>
            <a:r>
              <a:rPr lang="ko-KR" altLang="en-US" smtClean="0"/>
              <a:t>의 영역정보 순서로 </a:t>
            </a:r>
            <a:r>
              <a:rPr lang="en-US" altLang="ko-KR" smtClean="0"/>
              <a:t>Index</a:t>
            </a:r>
            <a:r>
              <a:rPr lang="ko-KR" altLang="en-US" smtClean="0"/>
              <a:t>가 정해짐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54596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DTS (DB </a:t>
            </a:r>
            <a:r>
              <a:rPr lang="ko-KR" altLang="en-US" smtClean="0"/>
              <a:t>데이터 다운로딩</a:t>
            </a:r>
            <a:r>
              <a:rPr lang="en-US" altLang="ko-KR" smtClean="0"/>
              <a:t>)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2</a:t>
            </a:r>
            <a:r>
              <a:rPr lang="ko-KR" altLang="en-US"/>
              <a:t>층 기판인 경우</a:t>
            </a:r>
            <a:endParaRPr lang="en-US" altLang="ko-KR"/>
          </a:p>
          <a:p>
            <a:pPr lvl="1"/>
            <a:r>
              <a:rPr lang="ko-KR" altLang="en-US"/>
              <a:t>설비에서 보내준 </a:t>
            </a:r>
            <a:r>
              <a:rPr lang="en-US" altLang="ko-KR"/>
              <a:t>PCS</a:t>
            </a:r>
            <a:r>
              <a:rPr lang="ko-KR" altLang="en-US"/>
              <a:t>의 양면의 결과 정보를 가져옴</a:t>
            </a:r>
          </a:p>
          <a:p>
            <a:pPr lvl="1"/>
            <a:r>
              <a:rPr lang="en-US" altLang="ko-KR"/>
              <a:t>DTS</a:t>
            </a:r>
            <a:r>
              <a:rPr lang="ko-KR" altLang="en-US"/>
              <a:t>에서 </a:t>
            </a:r>
            <a:r>
              <a:rPr lang="en-US" altLang="ko-KR" smtClean="0"/>
              <a:t>PCS</a:t>
            </a:r>
            <a:r>
              <a:rPr lang="ko-KR" altLang="en-US"/>
              <a:t>의 양면의 결과 정보를 가져옴</a:t>
            </a:r>
            <a:endParaRPr lang="en-US" altLang="ko-KR"/>
          </a:p>
          <a:p>
            <a:pPr lvl="1"/>
            <a:endParaRPr lang="en-US" altLang="ko-KR" smtClean="0"/>
          </a:p>
          <a:p>
            <a:r>
              <a:rPr lang="en-US" altLang="ko-KR" smtClean="0"/>
              <a:t>4</a:t>
            </a:r>
            <a:r>
              <a:rPr lang="ko-KR" altLang="en-US" smtClean="0"/>
              <a:t>층 기판인 경우</a:t>
            </a:r>
            <a:endParaRPr lang="en-US" altLang="ko-KR" smtClean="0"/>
          </a:p>
          <a:p>
            <a:pPr lvl="1"/>
            <a:r>
              <a:rPr lang="ko-KR" altLang="en-US"/>
              <a:t>설비에서 보내준 </a:t>
            </a:r>
            <a:r>
              <a:rPr lang="en-US" altLang="ko-KR"/>
              <a:t>PCS</a:t>
            </a:r>
            <a:r>
              <a:rPr lang="ko-KR" altLang="en-US"/>
              <a:t>의 양면의 결과 정보를 </a:t>
            </a:r>
            <a:r>
              <a:rPr lang="ko-KR" altLang="en-US" smtClean="0"/>
              <a:t>가져옴</a:t>
            </a:r>
            <a:endParaRPr lang="en-US" altLang="ko-KR" smtClean="0"/>
          </a:p>
          <a:p>
            <a:pPr lvl="1"/>
            <a:r>
              <a:rPr lang="en-US" altLang="ko-KR" smtClean="0"/>
              <a:t>DTS</a:t>
            </a:r>
            <a:r>
              <a:rPr lang="ko-KR" altLang="en-US" smtClean="0"/>
              <a:t>에서 내층 </a:t>
            </a:r>
            <a:r>
              <a:rPr lang="en-US" altLang="ko-KR" smtClean="0"/>
              <a:t>PCS</a:t>
            </a:r>
            <a:r>
              <a:rPr lang="ko-KR" altLang="en-US" smtClean="0"/>
              <a:t>의 양면의 결과 정보를 가져옴</a:t>
            </a:r>
            <a:r>
              <a:rPr lang="en-US" altLang="ko-KR" smtClean="0"/>
              <a:t>(</a:t>
            </a:r>
            <a:r>
              <a:rPr lang="ko-KR" altLang="en-US" smtClean="0"/>
              <a:t>이전에 작업완료</a:t>
            </a:r>
            <a:r>
              <a:rPr lang="en-US" altLang="ko-KR" smtClean="0"/>
              <a:t>)</a:t>
            </a:r>
          </a:p>
          <a:p>
            <a:pPr lvl="1"/>
            <a:r>
              <a:rPr lang="en-US" altLang="ko-KR"/>
              <a:t>DTS</a:t>
            </a:r>
            <a:r>
              <a:rPr lang="ko-KR" altLang="en-US"/>
              <a:t>에서 </a:t>
            </a:r>
            <a:r>
              <a:rPr lang="ko-KR" altLang="en-US" smtClean="0"/>
              <a:t>외층 </a:t>
            </a:r>
            <a:r>
              <a:rPr lang="en-US" altLang="ko-KR"/>
              <a:t>PCS</a:t>
            </a:r>
            <a:r>
              <a:rPr lang="ko-KR" altLang="en-US"/>
              <a:t>의 양면의 결과 정보를 </a:t>
            </a:r>
            <a:r>
              <a:rPr lang="ko-KR" altLang="en-US" smtClean="0"/>
              <a:t>가져옴</a:t>
            </a:r>
            <a:r>
              <a:rPr lang="en-US" altLang="ko-KR" smtClean="0"/>
              <a:t>(</a:t>
            </a:r>
            <a:r>
              <a:rPr lang="ko-KR" altLang="en-US" smtClean="0"/>
              <a:t>현재 작업중</a:t>
            </a:r>
            <a:r>
              <a:rPr lang="en-US" altLang="ko-KR" smtClean="0"/>
              <a:t>)</a:t>
            </a:r>
            <a:endParaRPr lang="en-US" altLang="ko-KR"/>
          </a:p>
          <a:p>
            <a:pPr lvl="1"/>
            <a:endParaRPr lang="en-US" altLang="ko-KR" smtClean="0"/>
          </a:p>
          <a:p>
            <a:r>
              <a:rPr lang="ko-KR" altLang="en-US" smtClean="0"/>
              <a:t>설비에서의 </a:t>
            </a:r>
            <a:r>
              <a:rPr lang="en-US" altLang="ko-KR" smtClean="0"/>
              <a:t>PCS</a:t>
            </a:r>
            <a:r>
              <a:rPr lang="ko-KR" altLang="en-US" smtClean="0"/>
              <a:t>정보와 </a:t>
            </a:r>
            <a:r>
              <a:rPr lang="en-US" altLang="ko-KR" smtClean="0"/>
              <a:t>DTS</a:t>
            </a:r>
            <a:r>
              <a:rPr lang="ko-KR" altLang="en-US" smtClean="0"/>
              <a:t>에서의 </a:t>
            </a:r>
            <a:r>
              <a:rPr lang="en-US" altLang="ko-KR" smtClean="0"/>
              <a:t>PCS</a:t>
            </a:r>
            <a:r>
              <a:rPr lang="ko-KR" altLang="en-US" smtClean="0"/>
              <a:t>정보를 반드시 확인</a:t>
            </a:r>
            <a:endParaRPr lang="en-US" altLang="ko-KR" smtClean="0"/>
          </a:p>
        </p:txBody>
      </p:sp>
    </p:spTree>
    <p:extLst>
      <p:ext uri="{BB962C8B-B14F-4D97-AF65-F5344CB8AC3E}">
        <p14:creationId xmlns:p14="http://schemas.microsoft.com/office/powerpoint/2010/main" val="10305330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DTS (DB </a:t>
            </a:r>
            <a:r>
              <a:rPr lang="ko-KR" altLang="en-US" smtClean="0"/>
              <a:t>데이터 업로딩</a:t>
            </a:r>
            <a:r>
              <a:rPr lang="en-US" altLang="ko-KR" smtClean="0"/>
              <a:t>)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smtClean="0"/>
          </a:p>
        </p:txBody>
      </p:sp>
    </p:spTree>
    <p:extLst>
      <p:ext uri="{BB962C8B-B14F-4D97-AF65-F5344CB8AC3E}">
        <p14:creationId xmlns:p14="http://schemas.microsoft.com/office/powerpoint/2010/main" val="33212668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Sequence (PLC</a:t>
            </a:r>
            <a:r>
              <a:rPr lang="ko-KR" altLang="en-US" smtClean="0"/>
              <a:t>연계</a:t>
            </a:r>
            <a:r>
              <a:rPr lang="en-US" altLang="ko-KR" smtClean="0"/>
              <a:t>)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1200" smtClean="0"/>
              <a:t>LotEnd Start : </a:t>
            </a:r>
            <a:r>
              <a:rPr lang="en-US" altLang="ko-KR" sz="1000" smtClean="0"/>
              <a:t>MB440180(1) - </a:t>
            </a:r>
            <a:r>
              <a:rPr lang="ko-KR" altLang="en-US" sz="1000" smtClean="0"/>
              <a:t>작업종료</a:t>
            </a:r>
            <a:r>
              <a:rPr lang="en-US" altLang="ko-KR" sz="1000"/>
              <a:t>(PC</a:t>
            </a:r>
            <a:r>
              <a:rPr lang="ko-KR" altLang="en-US" sz="1000"/>
              <a:t>가 </a:t>
            </a:r>
            <a:r>
              <a:rPr lang="en-US" altLang="ko-KR" sz="1000"/>
              <a:t>On</a:t>
            </a:r>
            <a:r>
              <a:rPr lang="ko-KR" altLang="en-US" sz="1000"/>
              <a:t>시키고</a:t>
            </a:r>
            <a:r>
              <a:rPr lang="en-US" altLang="ko-KR" sz="1000"/>
              <a:t>, PLC</a:t>
            </a:r>
            <a:r>
              <a:rPr lang="ko-KR" altLang="en-US" sz="1000"/>
              <a:t>가 확인하고 </a:t>
            </a:r>
            <a:r>
              <a:rPr lang="en-US" altLang="ko-KR" sz="1000"/>
              <a:t>Off</a:t>
            </a:r>
            <a:r>
              <a:rPr lang="ko-KR" altLang="en-US" sz="1000" smtClean="0"/>
              <a:t>시킴</a:t>
            </a:r>
            <a:r>
              <a:rPr lang="en-US" altLang="ko-KR" sz="1000" smtClean="0"/>
              <a:t>)</a:t>
            </a:r>
          </a:p>
          <a:p>
            <a:pPr lvl="1"/>
            <a:r>
              <a:rPr lang="ko-KR" altLang="en-US" sz="800" smtClean="0"/>
              <a:t>하면</a:t>
            </a:r>
            <a:r>
              <a:rPr lang="en-US" altLang="ko-KR" sz="800" smtClean="0"/>
              <a:t>AOI </a:t>
            </a:r>
            <a:r>
              <a:rPr lang="ko-KR" altLang="en-US" sz="800" smtClean="0"/>
              <a:t>공유버퍼에 파일이 비었을때 시작 </a:t>
            </a:r>
            <a:r>
              <a:rPr lang="en-US" altLang="ko-KR" sz="800" smtClean="0"/>
              <a:t>; </a:t>
            </a:r>
            <a:r>
              <a:rPr lang="ko-KR" altLang="en-US" sz="800" smtClean="0"/>
              <a:t>작업자가 지정한 </a:t>
            </a:r>
            <a:r>
              <a:rPr lang="en-US" altLang="ko-KR" sz="800" smtClean="0"/>
              <a:t>LotEndSerial</a:t>
            </a:r>
            <a:r>
              <a:rPr lang="ko-KR" altLang="en-US" sz="800" smtClean="0"/>
              <a:t>보다 </a:t>
            </a:r>
            <a:r>
              <a:rPr lang="en-US" altLang="ko-KR" sz="800" smtClean="0"/>
              <a:t>Serial</a:t>
            </a:r>
            <a:r>
              <a:rPr lang="ko-KR" altLang="en-US" sz="800" smtClean="0"/>
              <a:t>번호가 클때 시작 </a:t>
            </a:r>
            <a:r>
              <a:rPr lang="en-US" altLang="ko-KR" sz="800" smtClean="0"/>
              <a:t>; </a:t>
            </a:r>
            <a:r>
              <a:rPr lang="ko-KR" altLang="en-US" sz="800" smtClean="0"/>
              <a:t>상하면 </a:t>
            </a:r>
            <a:r>
              <a:rPr lang="en-US" altLang="ko-KR" sz="800" smtClean="0"/>
              <a:t>Lot</a:t>
            </a:r>
            <a:r>
              <a:rPr lang="ko-KR" altLang="en-US" sz="800" smtClean="0"/>
              <a:t>명이 다를때</a:t>
            </a:r>
            <a:endParaRPr lang="en-US" altLang="ko-KR" sz="800" smtClean="0"/>
          </a:p>
          <a:p>
            <a:r>
              <a:rPr lang="en-US" altLang="ko-KR" sz="1200" smtClean="0"/>
              <a:t>LastProc Start : </a:t>
            </a:r>
            <a:r>
              <a:rPr lang="en-US" altLang="ko-KR" sz="1000" smtClean="0"/>
              <a:t>MB440185 - </a:t>
            </a:r>
            <a:r>
              <a:rPr lang="ko-KR" altLang="en-US" sz="1000"/>
              <a:t>잔량처리 </a:t>
            </a:r>
            <a:r>
              <a:rPr lang="en-US" altLang="ko-KR" sz="1000"/>
              <a:t>AOI(</a:t>
            </a:r>
            <a:r>
              <a:rPr lang="ko-KR" altLang="en-US" sz="1000"/>
              <a:t>상</a:t>
            </a:r>
            <a:r>
              <a:rPr lang="en-US" altLang="ko-KR" sz="1000"/>
              <a:t>) </a:t>
            </a:r>
            <a:r>
              <a:rPr lang="ko-KR" altLang="en-US" sz="1000"/>
              <a:t>부터</a:t>
            </a:r>
            <a:r>
              <a:rPr lang="en-US" altLang="ko-KR" sz="1000"/>
              <a:t>(PC</a:t>
            </a:r>
            <a:r>
              <a:rPr lang="ko-KR" altLang="en-US" sz="1000"/>
              <a:t>가 </a:t>
            </a:r>
            <a:r>
              <a:rPr lang="en-US" altLang="ko-KR" sz="1000"/>
              <a:t>On</a:t>
            </a:r>
            <a:r>
              <a:rPr lang="ko-KR" altLang="en-US" sz="1000"/>
              <a:t>시키고</a:t>
            </a:r>
            <a:r>
              <a:rPr lang="en-US" altLang="ko-KR" sz="1000"/>
              <a:t>, PLC</a:t>
            </a:r>
            <a:r>
              <a:rPr lang="ko-KR" altLang="en-US" sz="1000"/>
              <a:t>가 확인하고 </a:t>
            </a:r>
            <a:r>
              <a:rPr lang="en-US" altLang="ko-KR" sz="1000"/>
              <a:t>Off</a:t>
            </a:r>
            <a:r>
              <a:rPr lang="ko-KR" altLang="en-US" sz="1000"/>
              <a:t>시킴</a:t>
            </a:r>
            <a:r>
              <a:rPr lang="en-US" altLang="ko-KR" sz="1000" smtClean="0"/>
              <a:t>)</a:t>
            </a:r>
          </a:p>
          <a:p>
            <a:pPr lvl="1"/>
            <a:r>
              <a:rPr lang="en-US" altLang="ko-KR" sz="800"/>
              <a:t>ChkLastProcFromUp</a:t>
            </a:r>
            <a:r>
              <a:rPr lang="en-US" altLang="ko-KR" sz="800" smtClean="0"/>
              <a:t>() : </a:t>
            </a:r>
            <a:r>
              <a:rPr lang="ko-KR" altLang="en-US" sz="800" smtClean="0"/>
              <a:t>아니면 </a:t>
            </a:r>
            <a:r>
              <a:rPr lang="en-US" altLang="ko-KR" sz="800" smtClean="0"/>
              <a:t>MB440186 - </a:t>
            </a:r>
            <a:r>
              <a:rPr lang="ko-KR" altLang="en-US" sz="800"/>
              <a:t>잔량처리 </a:t>
            </a:r>
            <a:r>
              <a:rPr lang="en-US" altLang="ko-KR" sz="800"/>
              <a:t>AOI(</a:t>
            </a:r>
            <a:r>
              <a:rPr lang="ko-KR" altLang="en-US" sz="800"/>
              <a:t>하</a:t>
            </a:r>
            <a:r>
              <a:rPr lang="en-US" altLang="ko-KR" sz="800"/>
              <a:t>) </a:t>
            </a:r>
            <a:r>
              <a:rPr lang="ko-KR" altLang="en-US" sz="800"/>
              <a:t>부터</a:t>
            </a:r>
            <a:r>
              <a:rPr lang="en-US" altLang="ko-KR" sz="800"/>
              <a:t>(PC</a:t>
            </a:r>
            <a:r>
              <a:rPr lang="ko-KR" altLang="en-US" sz="800"/>
              <a:t>가 </a:t>
            </a:r>
            <a:r>
              <a:rPr lang="en-US" altLang="ko-KR" sz="800"/>
              <a:t>On</a:t>
            </a:r>
            <a:r>
              <a:rPr lang="ko-KR" altLang="en-US" sz="800"/>
              <a:t>시키고</a:t>
            </a:r>
            <a:r>
              <a:rPr lang="en-US" altLang="ko-KR" sz="800"/>
              <a:t>, PLC</a:t>
            </a:r>
            <a:r>
              <a:rPr lang="ko-KR" altLang="en-US" sz="800"/>
              <a:t>가 확인하고 </a:t>
            </a:r>
            <a:r>
              <a:rPr lang="en-US" altLang="ko-KR" sz="800"/>
              <a:t>Off</a:t>
            </a:r>
            <a:r>
              <a:rPr lang="ko-KR" altLang="en-US" sz="800"/>
              <a:t>시킴</a:t>
            </a:r>
            <a:r>
              <a:rPr lang="en-US" altLang="ko-KR" sz="800" smtClean="0"/>
              <a:t>)</a:t>
            </a:r>
          </a:p>
          <a:p>
            <a:pPr lvl="1"/>
            <a:r>
              <a:rPr lang="en-US" altLang="ko-KR" sz="800" smtClean="0"/>
              <a:t>MB440181 - </a:t>
            </a:r>
            <a:r>
              <a:rPr lang="ko-KR" altLang="en-US" sz="800"/>
              <a:t>잔량처리</a:t>
            </a:r>
            <a:r>
              <a:rPr lang="en-US" altLang="ko-KR" sz="800"/>
              <a:t>(PC</a:t>
            </a:r>
            <a:r>
              <a:rPr lang="ko-KR" altLang="en-US" sz="800"/>
              <a:t>가 </a:t>
            </a:r>
            <a:r>
              <a:rPr lang="en-US" altLang="ko-KR" sz="800"/>
              <a:t>On</a:t>
            </a:r>
            <a:r>
              <a:rPr lang="ko-KR" altLang="en-US" sz="800"/>
              <a:t>시키고</a:t>
            </a:r>
            <a:r>
              <a:rPr lang="en-US" altLang="ko-KR" sz="800"/>
              <a:t>, PLC</a:t>
            </a:r>
            <a:r>
              <a:rPr lang="ko-KR" altLang="en-US" sz="800"/>
              <a:t>가 확인하고 </a:t>
            </a:r>
            <a:r>
              <a:rPr lang="en-US" altLang="ko-KR" sz="800"/>
              <a:t>Off</a:t>
            </a:r>
            <a:r>
              <a:rPr lang="ko-KR" altLang="en-US" sz="800"/>
              <a:t>시킴</a:t>
            </a:r>
            <a:r>
              <a:rPr lang="en-US" altLang="ko-KR" sz="800"/>
              <a:t>)</a:t>
            </a:r>
            <a:endParaRPr lang="en-US" altLang="ko-KR" sz="600" smtClean="0"/>
          </a:p>
          <a:p>
            <a:r>
              <a:rPr lang="en-US" altLang="ko-KR" sz="1200" smtClean="0"/>
              <a:t>AOI </a:t>
            </a:r>
            <a:r>
              <a:rPr lang="en-US" altLang="ko-KR" sz="1200"/>
              <a:t>Feeding Offset </a:t>
            </a:r>
            <a:r>
              <a:rPr lang="en-US" altLang="ko-KR" sz="1200" smtClean="0"/>
              <a:t>Start</a:t>
            </a:r>
          </a:p>
          <a:p>
            <a:pPr lvl="1"/>
            <a:r>
              <a:rPr lang="en-US" altLang="ko-KR" sz="800" smtClean="0"/>
              <a:t>MB440111 - </a:t>
            </a:r>
            <a:r>
              <a:rPr lang="ko-KR" altLang="en-US" sz="800"/>
              <a:t>검사부</a:t>
            </a:r>
            <a:r>
              <a:rPr lang="en-US" altLang="ko-KR" sz="800"/>
              <a:t>(</a:t>
            </a:r>
            <a:r>
              <a:rPr lang="ko-KR" altLang="en-US" sz="800"/>
              <a:t>상</a:t>
            </a:r>
            <a:r>
              <a:rPr lang="en-US" altLang="ko-KR" sz="800"/>
              <a:t>) Feeding Offset Write </a:t>
            </a:r>
            <a:r>
              <a:rPr lang="ko-KR" altLang="en-US" sz="800"/>
              <a:t>완료</a:t>
            </a:r>
            <a:r>
              <a:rPr lang="en-US" altLang="ko-KR" sz="800"/>
              <a:t>(PC</a:t>
            </a:r>
            <a:r>
              <a:rPr lang="ko-KR" altLang="en-US" sz="800"/>
              <a:t>가 확인하고 </a:t>
            </a:r>
            <a:r>
              <a:rPr lang="en-US" altLang="ko-KR" sz="800"/>
              <a:t>Reset</a:t>
            </a:r>
            <a:r>
              <a:rPr lang="ko-KR" altLang="en-US" sz="800"/>
              <a:t>시킴</a:t>
            </a:r>
            <a:r>
              <a:rPr lang="en-US" altLang="ko-KR" sz="800" smtClean="0"/>
              <a:t>.) </a:t>
            </a:r>
          </a:p>
          <a:p>
            <a:pPr lvl="1"/>
            <a:r>
              <a:rPr lang="en-US" altLang="ko-KR" sz="800" smtClean="0"/>
              <a:t>MB440112 - </a:t>
            </a:r>
            <a:r>
              <a:rPr lang="ko-KR" altLang="en-US" sz="800"/>
              <a:t>검사부</a:t>
            </a:r>
            <a:r>
              <a:rPr lang="en-US" altLang="ko-KR" sz="800"/>
              <a:t>(</a:t>
            </a:r>
            <a:r>
              <a:rPr lang="ko-KR" altLang="en-US" sz="800"/>
              <a:t>하</a:t>
            </a:r>
            <a:r>
              <a:rPr lang="en-US" altLang="ko-KR" sz="800"/>
              <a:t>) Feeding Offset Write </a:t>
            </a:r>
            <a:r>
              <a:rPr lang="ko-KR" altLang="en-US" sz="800"/>
              <a:t>완료</a:t>
            </a:r>
            <a:r>
              <a:rPr lang="en-US" altLang="ko-KR" sz="800"/>
              <a:t>(PC</a:t>
            </a:r>
            <a:r>
              <a:rPr lang="ko-KR" altLang="en-US" sz="800"/>
              <a:t>가 확인하고 </a:t>
            </a:r>
            <a:r>
              <a:rPr lang="en-US" altLang="ko-KR" sz="800"/>
              <a:t>Reset</a:t>
            </a:r>
            <a:r>
              <a:rPr lang="ko-KR" altLang="en-US" sz="800"/>
              <a:t>시킴</a:t>
            </a:r>
            <a:r>
              <a:rPr lang="en-US" altLang="ko-KR" sz="800"/>
              <a:t>.)</a:t>
            </a:r>
            <a:endParaRPr lang="en-US" altLang="ko-KR" sz="800" smtClean="0"/>
          </a:p>
          <a:p>
            <a:r>
              <a:rPr lang="en-US" altLang="ko-KR" sz="1200" smtClean="0"/>
              <a:t>Check </a:t>
            </a:r>
            <a:r>
              <a:rPr lang="en-US" altLang="ko-KR" sz="1200"/>
              <a:t>Share Folder </a:t>
            </a:r>
            <a:r>
              <a:rPr lang="en-US" altLang="ko-KR" sz="1200" smtClean="0"/>
              <a:t>Start</a:t>
            </a:r>
          </a:p>
          <a:p>
            <a:r>
              <a:rPr lang="en-US" altLang="ko-KR" sz="1200"/>
              <a:t>Marking </a:t>
            </a:r>
            <a:r>
              <a:rPr lang="en-US" altLang="ko-KR" sz="1200" smtClean="0"/>
              <a:t>Start : MB440110(0) - </a:t>
            </a:r>
            <a:r>
              <a:rPr lang="ko-KR" altLang="en-US" sz="1000" smtClean="0"/>
              <a:t>마킹시작</a:t>
            </a:r>
            <a:r>
              <a:rPr lang="en-US" altLang="ko-KR" sz="1000"/>
              <a:t>(PC</a:t>
            </a:r>
            <a:r>
              <a:rPr lang="ko-KR" altLang="en-US" sz="1000"/>
              <a:t>가 확인하고 </a:t>
            </a:r>
            <a:r>
              <a:rPr lang="en-US" altLang="ko-KR" sz="1000"/>
              <a:t>Reset</a:t>
            </a:r>
            <a:r>
              <a:rPr lang="ko-KR" altLang="en-US" sz="1000"/>
              <a:t>시킴</a:t>
            </a:r>
            <a:r>
              <a:rPr lang="en-US" altLang="ko-KR" sz="1000" smtClean="0"/>
              <a:t>.) ; MB440101(0) - </a:t>
            </a:r>
            <a:r>
              <a:rPr lang="ko-KR" altLang="en-US" sz="1000"/>
              <a:t>마킹부 </a:t>
            </a:r>
            <a:r>
              <a:rPr lang="en-US" altLang="ko-KR" sz="1000"/>
              <a:t>Feeding</a:t>
            </a:r>
            <a:r>
              <a:rPr lang="ko-KR" altLang="en-US" sz="1000"/>
              <a:t>완료</a:t>
            </a:r>
            <a:r>
              <a:rPr lang="en-US" altLang="ko-KR" sz="1000"/>
              <a:t>(PLC</a:t>
            </a:r>
            <a:r>
              <a:rPr lang="ko-KR" altLang="en-US" sz="1000"/>
              <a:t>가 </a:t>
            </a:r>
            <a:r>
              <a:rPr lang="en-US" altLang="ko-KR" sz="1000"/>
              <a:t>On</a:t>
            </a:r>
            <a:r>
              <a:rPr lang="ko-KR" altLang="en-US" sz="1000"/>
              <a:t>시키고 </a:t>
            </a:r>
            <a:r>
              <a:rPr lang="en-US" altLang="ko-KR" sz="1000"/>
              <a:t>PC</a:t>
            </a:r>
            <a:r>
              <a:rPr lang="ko-KR" altLang="en-US" sz="1000"/>
              <a:t>가 확인하고 </a:t>
            </a:r>
            <a:r>
              <a:rPr lang="en-US" altLang="ko-KR" sz="1000"/>
              <a:t>Reset</a:t>
            </a:r>
            <a:r>
              <a:rPr lang="ko-KR" altLang="en-US" sz="1000"/>
              <a:t>시킴</a:t>
            </a:r>
            <a:r>
              <a:rPr lang="en-US" altLang="ko-KR" sz="1000"/>
              <a:t>.)</a:t>
            </a:r>
            <a:endParaRPr lang="en-US" altLang="ko-KR" sz="1000" smtClean="0"/>
          </a:p>
          <a:p>
            <a:r>
              <a:rPr lang="en-US" altLang="ko-KR" sz="1200"/>
              <a:t>Marking </a:t>
            </a:r>
            <a:r>
              <a:rPr lang="en-US" altLang="ko-KR" sz="1200" smtClean="0"/>
              <a:t>End : MB440150(0) - </a:t>
            </a:r>
            <a:r>
              <a:rPr lang="ko-KR" altLang="en-US" sz="1000" smtClean="0"/>
              <a:t>마킹부 </a:t>
            </a:r>
            <a:r>
              <a:rPr lang="ko-KR" altLang="en-US" sz="1000"/>
              <a:t>마킹중 </a:t>
            </a:r>
            <a:r>
              <a:rPr lang="en-US" altLang="ko-KR" sz="1000"/>
              <a:t>ON (PC</a:t>
            </a:r>
            <a:r>
              <a:rPr lang="ko-KR" altLang="en-US" sz="1000"/>
              <a:t>가 </a:t>
            </a:r>
            <a:r>
              <a:rPr lang="en-US" altLang="ko-KR" sz="1000"/>
              <a:t>ON, </a:t>
            </a:r>
            <a:r>
              <a:rPr lang="en-US" altLang="ko-KR" sz="1000" smtClean="0"/>
              <a:t>OFF) ; MB440170(1) - </a:t>
            </a:r>
            <a:r>
              <a:rPr lang="ko-KR" altLang="en-US" sz="1000" smtClean="0"/>
              <a:t>마킹완료</a:t>
            </a:r>
            <a:r>
              <a:rPr lang="en-US" altLang="ko-KR" sz="1000"/>
              <a:t>(PLC</a:t>
            </a:r>
            <a:r>
              <a:rPr lang="ko-KR" altLang="en-US" sz="1000"/>
              <a:t>가 확인하고 </a:t>
            </a:r>
            <a:r>
              <a:rPr lang="en-US" altLang="ko-KR" sz="1000"/>
              <a:t>Reset</a:t>
            </a:r>
            <a:r>
              <a:rPr lang="ko-KR" altLang="en-US" sz="1000"/>
              <a:t>시킴</a:t>
            </a:r>
            <a:r>
              <a:rPr lang="en-US" altLang="ko-KR" sz="1000" smtClean="0"/>
              <a:t>.)</a:t>
            </a:r>
            <a:endParaRPr lang="ko-KR" altLang="en-US" sz="1000"/>
          </a:p>
          <a:p>
            <a:endParaRPr lang="en-US" altLang="ko-KR" sz="1200"/>
          </a:p>
          <a:p>
            <a:endParaRPr lang="ko-KR" altLang="en-US" sz="1200"/>
          </a:p>
        </p:txBody>
      </p:sp>
      <p:sp>
        <p:nvSpPr>
          <p:cNvPr id="4" name="TextBox 3"/>
          <p:cNvSpPr txBox="1"/>
          <p:nvPr/>
        </p:nvSpPr>
        <p:spPr>
          <a:xfrm>
            <a:off x="922421" y="6464968"/>
            <a:ext cx="100263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mtClean="0"/>
              <a:t>m_Flag : </a:t>
            </a:r>
            <a:r>
              <a:rPr lang="ko-KR" altLang="en-US" sz="1200" smtClean="0"/>
              <a:t>자리</a:t>
            </a:r>
            <a:r>
              <a:rPr lang="en-US" altLang="ko-KR" sz="1200" smtClean="0"/>
              <a:t>0 - </a:t>
            </a:r>
            <a:r>
              <a:rPr lang="ko-KR" altLang="en-US" sz="1200" smtClean="0"/>
              <a:t>홀수샷 마킹</a:t>
            </a:r>
            <a:r>
              <a:rPr lang="en-US" altLang="ko-KR" sz="1200" smtClean="0"/>
              <a:t>, </a:t>
            </a:r>
            <a:r>
              <a:rPr lang="ko-KR" altLang="en-US" sz="1200" smtClean="0"/>
              <a:t>자리</a:t>
            </a:r>
            <a:r>
              <a:rPr lang="en-US" altLang="ko-KR" sz="1200" smtClean="0"/>
              <a:t>2 - </a:t>
            </a:r>
            <a:r>
              <a:rPr lang="ko-KR" altLang="en-US" sz="1200"/>
              <a:t>검사부 상 자동 운전 </a:t>
            </a:r>
            <a:r>
              <a:rPr lang="en-US" altLang="ko-KR" sz="1200"/>
              <a:t>&lt;-&gt; X432B </a:t>
            </a:r>
            <a:r>
              <a:rPr lang="en-US" altLang="ko-KR" sz="1200" smtClean="0"/>
              <a:t>I/F, </a:t>
            </a:r>
            <a:r>
              <a:rPr lang="ko-KR" altLang="en-US" sz="1200" smtClean="0"/>
              <a:t>자리</a:t>
            </a:r>
            <a:r>
              <a:rPr lang="en-US" altLang="ko-KR" sz="1200" smtClean="0"/>
              <a:t>3 - </a:t>
            </a:r>
            <a:r>
              <a:rPr lang="ko-KR" altLang="en-US" sz="1200"/>
              <a:t>검사부 하 자동 운전 </a:t>
            </a:r>
            <a:r>
              <a:rPr lang="en-US" altLang="ko-KR" sz="1200"/>
              <a:t>&lt;-&gt; X442B I/F</a:t>
            </a:r>
            <a:r>
              <a:rPr lang="en-US" altLang="ko-KR" sz="1200" smtClean="0"/>
              <a:t> </a:t>
            </a:r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25663260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통신 </a:t>
            </a:r>
            <a:r>
              <a:rPr lang="ko-KR" altLang="en-US" smtClean="0"/>
              <a:t>프로토콜 </a:t>
            </a:r>
            <a:r>
              <a:rPr lang="en-US" altLang="ko-KR" smtClean="0"/>
              <a:t>(</a:t>
            </a:r>
            <a:r>
              <a:rPr lang="ko-KR" altLang="en-US" smtClean="0"/>
              <a:t>각인부와 마킹부 동기화</a:t>
            </a:r>
            <a:r>
              <a:rPr lang="en-US" altLang="ko-KR" smtClean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400" smtClean="0"/>
              <a:t>상면</a:t>
            </a:r>
            <a:r>
              <a:rPr lang="en-US" altLang="ko-KR" sz="2400" smtClean="0"/>
              <a:t>/</a:t>
            </a:r>
            <a:r>
              <a:rPr lang="ko-KR" altLang="en-US" sz="2400" smtClean="0"/>
              <a:t>하면</a:t>
            </a:r>
            <a:r>
              <a:rPr lang="en-US" altLang="ko-KR" sz="2400" smtClean="0"/>
              <a:t>/</a:t>
            </a:r>
            <a:r>
              <a:rPr lang="ko-KR" altLang="en-US" sz="2400" smtClean="0"/>
              <a:t>전체 선택에 대한 정보 동기화</a:t>
            </a:r>
            <a:endParaRPr lang="en-US" altLang="ko-KR" sz="2400" smtClean="0"/>
          </a:p>
          <a:p>
            <a:r>
              <a:rPr lang="ko-KR" altLang="en-US" sz="2400" smtClean="0"/>
              <a:t>작업시간 및 진행정보</a:t>
            </a:r>
            <a:r>
              <a:rPr lang="en-US" altLang="ko-KR" sz="2400" smtClean="0"/>
              <a:t>(</a:t>
            </a:r>
            <a:r>
              <a:rPr lang="ko-KR" altLang="en-US" sz="2400" smtClean="0"/>
              <a:t>수율정보</a:t>
            </a:r>
            <a:r>
              <a:rPr lang="en-US" altLang="ko-KR" sz="2400" smtClean="0"/>
              <a:t>)</a:t>
            </a:r>
            <a:r>
              <a:rPr lang="ko-KR" altLang="en-US" sz="2400" smtClean="0"/>
              <a:t> 동기화</a:t>
            </a:r>
            <a:endParaRPr lang="en-US" altLang="ko-KR" sz="2400" smtClean="0"/>
          </a:p>
          <a:p>
            <a:r>
              <a:rPr lang="ko-KR" altLang="en-US" sz="2400" smtClean="0"/>
              <a:t>수작업 동기화</a:t>
            </a:r>
            <a:endParaRPr lang="en-US" altLang="ko-KR" sz="2400" smtClean="0"/>
          </a:p>
          <a:p>
            <a:r>
              <a:rPr lang="ko-KR" altLang="en-US" sz="2400" smtClean="0"/>
              <a:t>설정값 동기화</a:t>
            </a:r>
            <a:endParaRPr lang="en-US" altLang="ko-KR" sz="2400" smtClean="0"/>
          </a:p>
          <a:p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61427433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통신 프로토콜 </a:t>
            </a:r>
            <a:r>
              <a:rPr lang="en-US" altLang="ko-KR" dirty="0" smtClean="0"/>
              <a:t>(</a:t>
            </a:r>
            <a:r>
              <a:rPr lang="ko-KR" altLang="en-US" dirty="0" smtClean="0"/>
              <a:t>작업자 설정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1000" dirty="0" smtClean="0"/>
              <a:t>검사모드</a:t>
            </a:r>
            <a:r>
              <a:rPr lang="en-US" altLang="ko-KR" sz="1000" dirty="0" smtClean="0"/>
              <a:t>(</a:t>
            </a:r>
            <a:r>
              <a:rPr lang="ko-KR" altLang="en-US" sz="1000" dirty="0" smtClean="0"/>
              <a:t>양면</a:t>
            </a:r>
            <a:r>
              <a:rPr lang="en-US" altLang="ko-KR" sz="1000" dirty="0" smtClean="0"/>
              <a:t>, </a:t>
            </a:r>
            <a:r>
              <a:rPr lang="ko-KR" altLang="en-US" sz="1000" dirty="0" smtClean="0"/>
              <a:t>단면</a:t>
            </a:r>
            <a:r>
              <a:rPr lang="en-US" altLang="ko-KR" sz="1000" dirty="0" smtClean="0"/>
              <a:t>, </a:t>
            </a:r>
            <a:r>
              <a:rPr lang="ko-KR" altLang="en-US" sz="1000" dirty="0" smtClean="0"/>
              <a:t>샘플</a:t>
            </a:r>
            <a:r>
              <a:rPr lang="en-US" altLang="ko-KR" sz="1000" dirty="0" smtClean="0"/>
              <a:t>, </a:t>
            </a:r>
            <a:r>
              <a:rPr lang="ko-KR" altLang="en-US" sz="1000" dirty="0" smtClean="0"/>
              <a:t>샘플 </a:t>
            </a:r>
            <a:r>
              <a:rPr lang="en-US" altLang="ko-KR" sz="1000" dirty="0" smtClean="0"/>
              <a:t>Shot</a:t>
            </a:r>
            <a:r>
              <a:rPr lang="ko-KR" altLang="en-US" sz="1000" dirty="0" smtClean="0"/>
              <a:t>수</a:t>
            </a:r>
            <a:r>
              <a:rPr lang="en-US" altLang="ko-KR" sz="1000" dirty="0" smtClean="0"/>
              <a:t>)</a:t>
            </a:r>
          </a:p>
          <a:p>
            <a:r>
              <a:rPr lang="ko-KR" altLang="en-US" sz="1000" dirty="0" smtClean="0"/>
              <a:t>회전방향</a:t>
            </a:r>
            <a:r>
              <a:rPr lang="en-US" altLang="ko-KR" sz="1000" dirty="0" smtClean="0"/>
              <a:t>(</a:t>
            </a:r>
            <a:r>
              <a:rPr lang="en-US" altLang="ko-KR" sz="1000" dirty="0" err="1" smtClean="0"/>
              <a:t>Recoiler</a:t>
            </a:r>
            <a:r>
              <a:rPr lang="en-US" altLang="ko-KR" sz="1000" dirty="0" smtClean="0"/>
              <a:t> </a:t>
            </a:r>
            <a:r>
              <a:rPr lang="ko-KR" altLang="en-US" sz="1000" dirty="0" err="1" smtClean="0"/>
              <a:t>정방향</a:t>
            </a:r>
            <a:r>
              <a:rPr lang="ko-KR" altLang="en-US" sz="1000" dirty="0" smtClean="0"/>
              <a:t> </a:t>
            </a:r>
            <a:r>
              <a:rPr lang="en-US" altLang="ko-KR" sz="1000" dirty="0" smtClean="0"/>
              <a:t>CW, </a:t>
            </a:r>
            <a:r>
              <a:rPr lang="en-US" altLang="ko-KR" sz="1000" dirty="0" err="1" smtClean="0"/>
              <a:t>Uncoiler</a:t>
            </a:r>
            <a:r>
              <a:rPr lang="en-US" altLang="ko-KR" sz="1000" dirty="0" smtClean="0"/>
              <a:t> </a:t>
            </a:r>
            <a:r>
              <a:rPr lang="ko-KR" altLang="en-US" sz="1000" dirty="0" err="1" smtClean="0"/>
              <a:t>정방향</a:t>
            </a:r>
            <a:r>
              <a:rPr lang="ko-KR" altLang="en-US" sz="1000" dirty="0"/>
              <a:t> </a:t>
            </a:r>
            <a:r>
              <a:rPr lang="en-US" altLang="ko-KR" sz="1000" dirty="0" smtClean="0"/>
              <a:t>CW)</a:t>
            </a:r>
          </a:p>
          <a:p>
            <a:r>
              <a:rPr lang="en-US" altLang="ko-KR" sz="1000" dirty="0" smtClean="0"/>
              <a:t>Align</a:t>
            </a:r>
            <a:r>
              <a:rPr lang="ko-KR" altLang="en-US" sz="1000" dirty="0" smtClean="0"/>
              <a:t>방식</a:t>
            </a:r>
            <a:r>
              <a:rPr lang="en-US" altLang="ko-KR" sz="1000" dirty="0" smtClean="0"/>
              <a:t>(2Point Align, 4Point Align)</a:t>
            </a:r>
          </a:p>
          <a:p>
            <a:r>
              <a:rPr lang="en-US" altLang="ko-KR" sz="1000" dirty="0" smtClean="0"/>
              <a:t>Door</a:t>
            </a:r>
            <a:r>
              <a:rPr lang="ko-KR" altLang="en-US" sz="1000" dirty="0" smtClean="0"/>
              <a:t>센서사용</a:t>
            </a:r>
            <a:r>
              <a:rPr lang="en-US" altLang="ko-KR" sz="1000" dirty="0" smtClean="0"/>
              <a:t>(</a:t>
            </a:r>
            <a:r>
              <a:rPr lang="ko-KR" altLang="en-US" sz="1000" dirty="0" err="1" smtClean="0"/>
              <a:t>리코일러</a:t>
            </a:r>
            <a:r>
              <a:rPr lang="en-US" altLang="ko-KR" sz="1000" dirty="0" smtClean="0"/>
              <a:t>, AOI</a:t>
            </a:r>
            <a:r>
              <a:rPr lang="ko-KR" altLang="en-US" sz="1000" dirty="0" smtClean="0"/>
              <a:t>상</a:t>
            </a:r>
            <a:r>
              <a:rPr lang="en-US" altLang="ko-KR" sz="1000" dirty="0" smtClean="0"/>
              <a:t>, AOI</a:t>
            </a:r>
            <a:r>
              <a:rPr lang="ko-KR" altLang="en-US" sz="1000" dirty="0" smtClean="0"/>
              <a:t>하</a:t>
            </a:r>
            <a:r>
              <a:rPr lang="en-US" altLang="ko-KR" sz="1000" dirty="0" smtClean="0"/>
              <a:t>, </a:t>
            </a:r>
            <a:r>
              <a:rPr lang="ko-KR" altLang="en-US" sz="1000" dirty="0" err="1" smtClean="0"/>
              <a:t>마킹</a:t>
            </a:r>
            <a:r>
              <a:rPr lang="en-US" altLang="ko-KR" sz="1000" dirty="0" smtClean="0"/>
              <a:t>, </a:t>
            </a:r>
            <a:r>
              <a:rPr lang="ko-KR" altLang="en-US" sz="1000" dirty="0" smtClean="0"/>
              <a:t>버퍼</a:t>
            </a:r>
            <a:r>
              <a:rPr lang="en-US" altLang="ko-KR" sz="1000" dirty="0" smtClean="0"/>
              <a:t>, </a:t>
            </a:r>
            <a:r>
              <a:rPr lang="ko-KR" altLang="en-US" sz="1000" dirty="0" err="1" smtClean="0"/>
              <a:t>언코일러</a:t>
            </a:r>
            <a:r>
              <a:rPr lang="en-US" altLang="ko-KR" sz="1000" dirty="0" smtClean="0"/>
              <a:t>)</a:t>
            </a:r>
          </a:p>
          <a:p>
            <a:r>
              <a:rPr lang="ko-KR" altLang="en-US" sz="1000" dirty="0" err="1" smtClean="0"/>
              <a:t>마킹부</a:t>
            </a:r>
            <a:r>
              <a:rPr lang="ko-KR" altLang="en-US" sz="1000" dirty="0" smtClean="0"/>
              <a:t> 안전센서 사용</a:t>
            </a:r>
            <a:r>
              <a:rPr lang="en-US" altLang="ko-KR" sz="1000" dirty="0" smtClean="0"/>
              <a:t>, </a:t>
            </a:r>
            <a:r>
              <a:rPr lang="ko-KR" altLang="en-US" sz="1000" dirty="0" smtClean="0"/>
              <a:t>고정불량정지 사용</a:t>
            </a:r>
            <a:endParaRPr lang="en-US" altLang="ko-KR" sz="1000" dirty="0" smtClean="0"/>
          </a:p>
          <a:p>
            <a:r>
              <a:rPr lang="ko-KR" altLang="en-US" sz="1000" dirty="0" err="1" smtClean="0"/>
              <a:t>수율정보</a:t>
            </a:r>
            <a:r>
              <a:rPr lang="en-US" altLang="ko-KR" sz="1000" dirty="0" smtClean="0"/>
              <a:t>(</a:t>
            </a:r>
            <a:r>
              <a:rPr lang="ko-KR" altLang="en-US" sz="1000" dirty="0" smtClean="0"/>
              <a:t>공정제한범위 </a:t>
            </a:r>
            <a:r>
              <a:rPr lang="ko-KR" altLang="en-US" sz="1000" dirty="0" err="1" smtClean="0"/>
              <a:t>불량율</a:t>
            </a:r>
            <a:r>
              <a:rPr lang="en-US" altLang="ko-KR" sz="1000" dirty="0" smtClean="0"/>
              <a:t>[%], </a:t>
            </a:r>
            <a:r>
              <a:rPr lang="ko-KR" altLang="en-US" sz="1000" dirty="0" smtClean="0"/>
              <a:t>구간수율</a:t>
            </a:r>
            <a:r>
              <a:rPr lang="en-US" altLang="ko-KR" sz="1000" dirty="0" smtClean="0"/>
              <a:t>[%], </a:t>
            </a:r>
            <a:r>
              <a:rPr lang="ko-KR" altLang="en-US" sz="1000" dirty="0" smtClean="0"/>
              <a:t>스트립 </a:t>
            </a:r>
            <a:r>
              <a:rPr lang="ko-KR" altLang="en-US" sz="1000" dirty="0" err="1" smtClean="0"/>
              <a:t>양폐처리</a:t>
            </a:r>
            <a:r>
              <a:rPr lang="ko-KR" altLang="en-US" sz="1000" dirty="0" smtClean="0"/>
              <a:t> </a:t>
            </a:r>
            <a:r>
              <a:rPr lang="ko-KR" altLang="en-US" sz="1000" dirty="0" err="1" smtClean="0"/>
              <a:t>불량율</a:t>
            </a:r>
            <a:r>
              <a:rPr lang="en-US" altLang="ko-KR" sz="1000" dirty="0" smtClean="0"/>
              <a:t>[%], </a:t>
            </a:r>
            <a:r>
              <a:rPr lang="ko-KR" altLang="en-US" sz="1000" dirty="0" smtClean="0"/>
              <a:t>구간 속도</a:t>
            </a:r>
            <a:r>
              <a:rPr lang="en-US" altLang="ko-KR" sz="1000" dirty="0" smtClean="0"/>
              <a:t>[m/s], </a:t>
            </a:r>
            <a:r>
              <a:rPr lang="ko-KR" altLang="en-US" sz="1000" dirty="0" smtClean="0"/>
              <a:t>고정불량 </a:t>
            </a:r>
            <a:r>
              <a:rPr lang="ko-KR" altLang="en-US" sz="1000" dirty="0" err="1" smtClean="0"/>
              <a:t>누적수</a:t>
            </a:r>
            <a:r>
              <a:rPr lang="en-US" altLang="ko-KR" sz="1000" dirty="0" smtClean="0"/>
              <a:t>/</a:t>
            </a:r>
            <a:r>
              <a:rPr lang="ko-KR" altLang="en-US" sz="1000" dirty="0" err="1" smtClean="0"/>
              <a:t>발생수</a:t>
            </a:r>
            <a:r>
              <a:rPr lang="en-US" altLang="ko-KR" sz="1000" dirty="0" smtClean="0"/>
              <a:t>/</a:t>
            </a:r>
            <a:r>
              <a:rPr lang="ko-KR" altLang="en-US" sz="1000" dirty="0" smtClean="0"/>
              <a:t>사용</a:t>
            </a:r>
            <a:r>
              <a:rPr lang="en-US" altLang="ko-KR" sz="1000" dirty="0" smtClean="0"/>
              <a:t>)</a:t>
            </a:r>
          </a:p>
          <a:p>
            <a:r>
              <a:rPr lang="ko-KR" altLang="en-US" sz="1000" dirty="0" err="1">
                <a:solidFill>
                  <a:srgbClr val="FF0000"/>
                </a:solidFill>
              </a:rPr>
              <a:t>전체릴길이</a:t>
            </a:r>
            <a:r>
              <a:rPr lang="en-US" altLang="ko-KR" sz="1000" dirty="0">
                <a:solidFill>
                  <a:srgbClr val="FF0000"/>
                </a:solidFill>
              </a:rPr>
              <a:t>[M</a:t>
            </a:r>
            <a:r>
              <a:rPr lang="en-US" altLang="ko-KR" sz="1000" dirty="0" smtClean="0">
                <a:solidFill>
                  <a:srgbClr val="FF0000"/>
                </a:solidFill>
              </a:rPr>
              <a:t>], </a:t>
            </a:r>
            <a:r>
              <a:rPr lang="ko-KR" altLang="en-US" sz="1000" dirty="0" err="1" smtClean="0"/>
              <a:t>한판넬공급</a:t>
            </a:r>
            <a:r>
              <a:rPr lang="ko-KR" altLang="en-US" sz="1000" dirty="0" smtClean="0"/>
              <a:t> 거리</a:t>
            </a:r>
            <a:r>
              <a:rPr lang="en-US" altLang="ko-KR" sz="1000" dirty="0" smtClean="0"/>
              <a:t>, </a:t>
            </a:r>
            <a:r>
              <a:rPr lang="ko-KR" altLang="en-US" sz="1000" dirty="0" err="1">
                <a:solidFill>
                  <a:srgbClr val="FF0000"/>
                </a:solidFill>
              </a:rPr>
              <a:t>일시정지길이</a:t>
            </a:r>
            <a:r>
              <a:rPr lang="en-US" altLang="ko-KR" sz="1000" dirty="0">
                <a:solidFill>
                  <a:srgbClr val="FF0000"/>
                </a:solidFill>
              </a:rPr>
              <a:t>[M], </a:t>
            </a:r>
            <a:r>
              <a:rPr lang="ko-KR" altLang="en-US" sz="1000" dirty="0" err="1">
                <a:solidFill>
                  <a:srgbClr val="FF0000"/>
                </a:solidFill>
              </a:rPr>
              <a:t>일시정지길이</a:t>
            </a:r>
            <a:r>
              <a:rPr lang="ko-KR" altLang="en-US" sz="1000" dirty="0">
                <a:solidFill>
                  <a:srgbClr val="FF0000"/>
                </a:solidFill>
              </a:rPr>
              <a:t> 사용</a:t>
            </a:r>
            <a:r>
              <a:rPr lang="en-US" altLang="ko-KR" sz="1000" dirty="0">
                <a:solidFill>
                  <a:srgbClr val="FF0000"/>
                </a:solidFill>
              </a:rPr>
              <a:t>On/Off, </a:t>
            </a:r>
            <a:r>
              <a:rPr lang="ko-KR" altLang="en-US" sz="1000" dirty="0" err="1">
                <a:solidFill>
                  <a:srgbClr val="FF0000"/>
                </a:solidFill>
              </a:rPr>
              <a:t>로트분리</a:t>
            </a:r>
            <a:r>
              <a:rPr lang="en-US" altLang="ko-KR" sz="1000" dirty="0">
                <a:solidFill>
                  <a:srgbClr val="FF0000"/>
                </a:solidFill>
              </a:rPr>
              <a:t> </a:t>
            </a:r>
            <a:r>
              <a:rPr lang="ko-KR" altLang="en-US" sz="1000" dirty="0">
                <a:solidFill>
                  <a:srgbClr val="FF0000"/>
                </a:solidFill>
              </a:rPr>
              <a:t>사용</a:t>
            </a:r>
            <a:r>
              <a:rPr lang="en-US" altLang="ko-KR" sz="1000" dirty="0">
                <a:solidFill>
                  <a:srgbClr val="FF0000"/>
                </a:solidFill>
              </a:rPr>
              <a:t>On/Off, </a:t>
            </a:r>
            <a:r>
              <a:rPr lang="ko-KR" altLang="en-US" sz="1000" dirty="0" err="1">
                <a:solidFill>
                  <a:srgbClr val="FF0000"/>
                </a:solidFill>
              </a:rPr>
              <a:t>로트분리길이</a:t>
            </a:r>
            <a:r>
              <a:rPr lang="en-US" altLang="ko-KR" sz="1000" dirty="0">
                <a:solidFill>
                  <a:srgbClr val="FF0000"/>
                </a:solidFill>
              </a:rPr>
              <a:t>[M], </a:t>
            </a:r>
            <a:r>
              <a:rPr lang="en-US" altLang="ko-KR" sz="1000" dirty="0" smtClean="0"/>
              <a:t>Lot </a:t>
            </a:r>
            <a:r>
              <a:rPr lang="ko-KR" altLang="en-US" sz="1000" dirty="0" smtClean="0"/>
              <a:t>절단위치</a:t>
            </a:r>
            <a:r>
              <a:rPr lang="en-US" altLang="ko-KR" sz="1000" dirty="0" smtClean="0"/>
              <a:t>[M]</a:t>
            </a:r>
          </a:p>
          <a:p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92275993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통신 프로토콜 </a:t>
            </a:r>
            <a:r>
              <a:rPr lang="en-US" altLang="ko-KR" dirty="0" smtClean="0"/>
              <a:t>(</a:t>
            </a:r>
            <a:r>
              <a:rPr lang="ko-KR" altLang="en-US" dirty="0" smtClean="0"/>
              <a:t>자동상태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1000" dirty="0" smtClean="0"/>
              <a:t>운영자</a:t>
            </a:r>
            <a:r>
              <a:rPr lang="en-US" altLang="ko-KR" sz="1000" dirty="0" smtClean="0"/>
              <a:t>, </a:t>
            </a:r>
            <a:r>
              <a:rPr lang="ko-KR" altLang="en-US" sz="1000" dirty="0" smtClean="0"/>
              <a:t>모델</a:t>
            </a:r>
            <a:r>
              <a:rPr lang="en-US" altLang="ko-KR" sz="1000" dirty="0" smtClean="0"/>
              <a:t>, </a:t>
            </a:r>
            <a:r>
              <a:rPr lang="ko-KR" altLang="en-US" sz="1000" dirty="0" err="1" smtClean="0"/>
              <a:t>로트</a:t>
            </a:r>
            <a:r>
              <a:rPr lang="en-US" altLang="ko-KR" sz="1000" dirty="0" smtClean="0"/>
              <a:t>, </a:t>
            </a:r>
            <a:r>
              <a:rPr lang="ko-KR" altLang="en-US" sz="1000" dirty="0" smtClean="0"/>
              <a:t>상면 </a:t>
            </a:r>
            <a:r>
              <a:rPr lang="ko-KR" altLang="en-US" sz="1000" dirty="0" err="1" smtClean="0"/>
              <a:t>레이어</a:t>
            </a:r>
            <a:r>
              <a:rPr lang="en-US" altLang="ko-KR" sz="1000" dirty="0" smtClean="0"/>
              <a:t>, </a:t>
            </a:r>
            <a:r>
              <a:rPr lang="ko-KR" altLang="en-US" sz="1000" dirty="0" smtClean="0"/>
              <a:t>하면 </a:t>
            </a:r>
            <a:r>
              <a:rPr lang="ko-KR" altLang="en-US" sz="1000" dirty="0" err="1" smtClean="0"/>
              <a:t>레이어</a:t>
            </a:r>
            <a:endParaRPr lang="en-US" altLang="ko-KR" sz="1000" dirty="0" smtClean="0"/>
          </a:p>
          <a:p>
            <a:r>
              <a:rPr lang="ko-KR" altLang="en-US" sz="1000" dirty="0" err="1" smtClean="0">
                <a:solidFill>
                  <a:srgbClr val="FF0000"/>
                </a:solidFill>
              </a:rPr>
              <a:t>전체릴길이</a:t>
            </a:r>
            <a:r>
              <a:rPr lang="en-US" altLang="ko-KR" sz="1000" dirty="0" smtClean="0">
                <a:solidFill>
                  <a:srgbClr val="FF0000"/>
                </a:solidFill>
              </a:rPr>
              <a:t>[M]</a:t>
            </a:r>
            <a:r>
              <a:rPr lang="en-US" altLang="ko-KR" sz="1000" dirty="0" smtClean="0"/>
              <a:t>, </a:t>
            </a:r>
            <a:r>
              <a:rPr lang="ko-KR" altLang="en-US" sz="1000" dirty="0" err="1" smtClean="0"/>
              <a:t>전체진행율</a:t>
            </a:r>
            <a:r>
              <a:rPr lang="en-US" altLang="ko-KR" sz="1000" dirty="0" smtClean="0"/>
              <a:t>[%], </a:t>
            </a:r>
            <a:r>
              <a:rPr lang="ko-KR" altLang="en-US" sz="1000" dirty="0" err="1" smtClean="0"/>
              <a:t>로트진행율</a:t>
            </a:r>
            <a:r>
              <a:rPr lang="en-US" altLang="ko-KR" sz="1000" dirty="0" smtClean="0"/>
              <a:t>[%], </a:t>
            </a:r>
            <a:r>
              <a:rPr lang="ko-KR" altLang="en-US" sz="1000" dirty="0" smtClean="0"/>
              <a:t>전체속도</a:t>
            </a:r>
            <a:r>
              <a:rPr lang="en-US" altLang="ko-KR" sz="1000" dirty="0" smtClean="0"/>
              <a:t>[m/s], </a:t>
            </a:r>
            <a:r>
              <a:rPr lang="ko-KR" altLang="en-US" sz="1000" dirty="0" smtClean="0"/>
              <a:t>구간속도</a:t>
            </a:r>
            <a:r>
              <a:rPr lang="en-US" altLang="ko-KR" sz="1000" dirty="0" smtClean="0"/>
              <a:t>[m/s]</a:t>
            </a:r>
          </a:p>
          <a:p>
            <a:r>
              <a:rPr lang="ko-KR" altLang="en-US" sz="1000" dirty="0" err="1" smtClean="0">
                <a:solidFill>
                  <a:srgbClr val="FF0000"/>
                </a:solidFill>
              </a:rPr>
              <a:t>일시정지길이</a:t>
            </a:r>
            <a:r>
              <a:rPr lang="en-US" altLang="ko-KR" sz="1000" dirty="0" smtClean="0">
                <a:solidFill>
                  <a:srgbClr val="FF0000"/>
                </a:solidFill>
              </a:rPr>
              <a:t>[M], </a:t>
            </a:r>
            <a:r>
              <a:rPr lang="ko-KR" altLang="en-US" sz="1000" dirty="0" err="1" smtClean="0">
                <a:solidFill>
                  <a:srgbClr val="FF0000"/>
                </a:solidFill>
              </a:rPr>
              <a:t>일시정지길이</a:t>
            </a:r>
            <a:r>
              <a:rPr lang="ko-KR" altLang="en-US" sz="1000" dirty="0" smtClean="0">
                <a:solidFill>
                  <a:srgbClr val="FF0000"/>
                </a:solidFill>
              </a:rPr>
              <a:t> 사용</a:t>
            </a:r>
            <a:r>
              <a:rPr lang="en-US" altLang="ko-KR" sz="1000" dirty="0" smtClean="0">
                <a:solidFill>
                  <a:srgbClr val="FF0000"/>
                </a:solidFill>
              </a:rPr>
              <a:t>On/Off, </a:t>
            </a:r>
            <a:r>
              <a:rPr lang="ko-KR" altLang="en-US" sz="1000" dirty="0" err="1" smtClean="0">
                <a:solidFill>
                  <a:srgbClr val="FF0000"/>
                </a:solidFill>
              </a:rPr>
              <a:t>로트분리</a:t>
            </a:r>
            <a:r>
              <a:rPr lang="en-US" altLang="ko-KR" sz="1000" dirty="0">
                <a:solidFill>
                  <a:srgbClr val="FF0000"/>
                </a:solidFill>
              </a:rPr>
              <a:t> </a:t>
            </a:r>
            <a:r>
              <a:rPr lang="ko-KR" altLang="en-US" sz="1000" dirty="0">
                <a:solidFill>
                  <a:srgbClr val="FF0000"/>
                </a:solidFill>
              </a:rPr>
              <a:t>사용</a:t>
            </a:r>
            <a:r>
              <a:rPr lang="en-US" altLang="ko-KR" sz="1000" dirty="0" smtClean="0">
                <a:solidFill>
                  <a:srgbClr val="FF0000"/>
                </a:solidFill>
              </a:rPr>
              <a:t>On/Off, </a:t>
            </a:r>
            <a:r>
              <a:rPr lang="ko-KR" altLang="en-US" sz="1000" dirty="0" err="1" smtClean="0">
                <a:solidFill>
                  <a:srgbClr val="FF0000"/>
                </a:solidFill>
              </a:rPr>
              <a:t>로트분리길이</a:t>
            </a:r>
            <a:r>
              <a:rPr lang="en-US" altLang="ko-KR" sz="1000" dirty="0" smtClean="0">
                <a:solidFill>
                  <a:srgbClr val="FF0000"/>
                </a:solidFill>
              </a:rPr>
              <a:t>[M], </a:t>
            </a:r>
            <a:r>
              <a:rPr lang="ko-KR" altLang="en-US" sz="1000" dirty="0" err="1" smtClean="0"/>
              <a:t>마킹진행길이</a:t>
            </a:r>
            <a:r>
              <a:rPr lang="en-US" altLang="ko-KR" sz="1000" dirty="0" smtClean="0"/>
              <a:t>[M], AOI</a:t>
            </a:r>
            <a:r>
              <a:rPr lang="ko-KR" altLang="en-US" sz="1000" dirty="0" smtClean="0"/>
              <a:t>하 진행길이</a:t>
            </a:r>
            <a:r>
              <a:rPr lang="en-US" altLang="ko-KR" sz="1000" dirty="0" smtClean="0"/>
              <a:t>[M], AOI</a:t>
            </a:r>
            <a:r>
              <a:rPr lang="ko-KR" altLang="en-US" sz="1000" dirty="0"/>
              <a:t>상</a:t>
            </a:r>
            <a:r>
              <a:rPr lang="ko-KR" altLang="en-US" sz="1000" dirty="0" smtClean="0"/>
              <a:t> </a:t>
            </a:r>
            <a:r>
              <a:rPr lang="ko-KR" altLang="en-US" sz="1000" dirty="0"/>
              <a:t>진행길이</a:t>
            </a:r>
            <a:r>
              <a:rPr lang="en-US" altLang="ko-KR" sz="1000" dirty="0"/>
              <a:t>[M], </a:t>
            </a:r>
            <a:r>
              <a:rPr lang="ko-KR" altLang="en-US" sz="1000" dirty="0" err="1" smtClean="0"/>
              <a:t>진행로트시리얼</a:t>
            </a:r>
            <a:endParaRPr lang="en-US" altLang="ko-KR" sz="1000" dirty="0" smtClean="0"/>
          </a:p>
          <a:p>
            <a:r>
              <a:rPr lang="ko-KR" altLang="en-US" sz="1000" dirty="0" smtClean="0"/>
              <a:t>시스템진행사항</a:t>
            </a:r>
            <a:r>
              <a:rPr lang="en-US" altLang="ko-KR" sz="1000" dirty="0" smtClean="0"/>
              <a:t>(</a:t>
            </a:r>
            <a:r>
              <a:rPr lang="ko-KR" altLang="en-US" sz="1000" dirty="0" smtClean="0"/>
              <a:t>초기운전</a:t>
            </a:r>
            <a:r>
              <a:rPr lang="en-US" altLang="ko-KR" sz="1000" dirty="0" smtClean="0"/>
              <a:t>/</a:t>
            </a:r>
            <a:r>
              <a:rPr lang="ko-KR" altLang="en-US" sz="1000" dirty="0" err="1" smtClean="0"/>
              <a:t>운전중</a:t>
            </a:r>
            <a:r>
              <a:rPr lang="en-US" altLang="ko-KR" sz="1000" dirty="0" smtClean="0"/>
              <a:t>/</a:t>
            </a:r>
            <a:r>
              <a:rPr lang="ko-KR" altLang="en-US" sz="1000" dirty="0" smtClean="0"/>
              <a:t>정시</a:t>
            </a:r>
            <a:r>
              <a:rPr lang="en-US" altLang="ko-KR" sz="1000" dirty="0" smtClean="0"/>
              <a:t>), </a:t>
            </a:r>
            <a:r>
              <a:rPr lang="ko-KR" altLang="en-US" sz="1000" dirty="0" err="1" smtClean="0"/>
              <a:t>마킹수</a:t>
            </a:r>
            <a:r>
              <a:rPr lang="ko-KR" altLang="en-US" sz="1000" dirty="0" smtClean="0"/>
              <a:t> 좌</a:t>
            </a:r>
            <a:r>
              <a:rPr lang="en-US" altLang="ko-KR" sz="1000" dirty="0" smtClean="0"/>
              <a:t>, </a:t>
            </a:r>
            <a:r>
              <a:rPr lang="ko-KR" altLang="en-US" sz="1000" dirty="0" err="1" smtClean="0"/>
              <a:t>마킹수</a:t>
            </a:r>
            <a:r>
              <a:rPr lang="ko-KR" altLang="en-US" sz="1000" dirty="0" smtClean="0"/>
              <a:t> 우</a:t>
            </a:r>
            <a:r>
              <a:rPr lang="en-US" altLang="ko-KR" sz="1000" dirty="0" smtClean="0"/>
              <a:t> </a:t>
            </a:r>
          </a:p>
          <a:p>
            <a:r>
              <a:rPr lang="ko-KR" altLang="en-US" sz="1000" dirty="0" err="1" smtClean="0"/>
              <a:t>불량수</a:t>
            </a:r>
            <a:r>
              <a:rPr lang="ko-KR" altLang="en-US" sz="1000" dirty="0" smtClean="0"/>
              <a:t> 상면</a:t>
            </a:r>
            <a:r>
              <a:rPr lang="en-US" altLang="ko-KR" sz="1000" dirty="0" smtClean="0"/>
              <a:t>/</a:t>
            </a:r>
            <a:r>
              <a:rPr lang="ko-KR" altLang="en-US" sz="1000" dirty="0" smtClean="0"/>
              <a:t>하면</a:t>
            </a:r>
            <a:r>
              <a:rPr lang="en-US" altLang="ko-KR" sz="1000" dirty="0" smtClean="0"/>
              <a:t>/</a:t>
            </a:r>
            <a:r>
              <a:rPr lang="ko-KR" altLang="en-US" sz="1000" dirty="0" smtClean="0"/>
              <a:t>전체</a:t>
            </a:r>
            <a:r>
              <a:rPr lang="en-US" altLang="ko-KR" sz="1000" dirty="0" smtClean="0"/>
              <a:t>, </a:t>
            </a:r>
            <a:r>
              <a:rPr lang="ko-KR" altLang="en-US" sz="1000" dirty="0" err="1" smtClean="0"/>
              <a:t>불량율</a:t>
            </a:r>
            <a:r>
              <a:rPr lang="en-US" altLang="ko-KR" sz="1000" dirty="0" smtClean="0"/>
              <a:t>[%] </a:t>
            </a:r>
            <a:r>
              <a:rPr lang="ko-KR" altLang="en-US" sz="1000" dirty="0"/>
              <a:t>상면</a:t>
            </a:r>
            <a:r>
              <a:rPr lang="en-US" altLang="ko-KR" sz="1000" dirty="0"/>
              <a:t>/</a:t>
            </a:r>
            <a:r>
              <a:rPr lang="ko-KR" altLang="en-US" sz="1000" dirty="0"/>
              <a:t>하면</a:t>
            </a:r>
            <a:r>
              <a:rPr lang="en-US" altLang="ko-KR" sz="1000" dirty="0"/>
              <a:t>/</a:t>
            </a:r>
            <a:r>
              <a:rPr lang="ko-KR" altLang="en-US" sz="1000" dirty="0"/>
              <a:t>전체</a:t>
            </a:r>
            <a:r>
              <a:rPr lang="en-US" altLang="ko-KR" sz="1000" dirty="0"/>
              <a:t>,</a:t>
            </a:r>
            <a:r>
              <a:rPr lang="en-US" altLang="ko-KR" sz="1000" dirty="0" smtClean="0"/>
              <a:t> </a:t>
            </a:r>
            <a:r>
              <a:rPr lang="ko-KR" altLang="en-US" sz="1000" dirty="0" err="1" smtClean="0"/>
              <a:t>양품수</a:t>
            </a:r>
            <a:r>
              <a:rPr lang="ko-KR" altLang="en-US" sz="1000" dirty="0" smtClean="0"/>
              <a:t> </a:t>
            </a:r>
            <a:r>
              <a:rPr lang="ko-KR" altLang="en-US" sz="1000" dirty="0"/>
              <a:t>상면</a:t>
            </a:r>
            <a:r>
              <a:rPr lang="en-US" altLang="ko-KR" sz="1000" dirty="0"/>
              <a:t>/</a:t>
            </a:r>
            <a:r>
              <a:rPr lang="ko-KR" altLang="en-US" sz="1000" dirty="0"/>
              <a:t>하면</a:t>
            </a:r>
            <a:r>
              <a:rPr lang="en-US" altLang="ko-KR" sz="1000" dirty="0"/>
              <a:t>/</a:t>
            </a:r>
            <a:r>
              <a:rPr lang="ko-KR" altLang="en-US" sz="1000" dirty="0"/>
              <a:t>전체</a:t>
            </a:r>
            <a:r>
              <a:rPr lang="en-US" altLang="ko-KR" sz="1000" dirty="0"/>
              <a:t>,</a:t>
            </a:r>
            <a:r>
              <a:rPr lang="en-US" altLang="ko-KR" sz="1000" dirty="0" smtClean="0"/>
              <a:t> </a:t>
            </a:r>
            <a:r>
              <a:rPr lang="ko-KR" altLang="en-US" sz="1000" dirty="0" err="1" smtClean="0"/>
              <a:t>양품율</a:t>
            </a:r>
            <a:r>
              <a:rPr lang="en-US" altLang="ko-KR" sz="1000" dirty="0" smtClean="0"/>
              <a:t>[%]</a:t>
            </a:r>
            <a:r>
              <a:rPr lang="ko-KR" altLang="en-US" sz="1000" dirty="0" smtClean="0"/>
              <a:t> </a:t>
            </a:r>
            <a:r>
              <a:rPr lang="ko-KR" altLang="en-US" sz="1000" dirty="0"/>
              <a:t>상면</a:t>
            </a:r>
            <a:r>
              <a:rPr lang="en-US" altLang="ko-KR" sz="1000" dirty="0"/>
              <a:t>/</a:t>
            </a:r>
            <a:r>
              <a:rPr lang="ko-KR" altLang="en-US" sz="1000" dirty="0"/>
              <a:t>하면</a:t>
            </a:r>
            <a:r>
              <a:rPr lang="en-US" altLang="ko-KR" sz="1000" dirty="0"/>
              <a:t>/</a:t>
            </a:r>
            <a:r>
              <a:rPr lang="ko-KR" altLang="en-US" sz="1000" dirty="0"/>
              <a:t>전체</a:t>
            </a:r>
            <a:r>
              <a:rPr lang="en-US" altLang="ko-KR" sz="1000" dirty="0" smtClean="0"/>
              <a:t>, </a:t>
            </a:r>
            <a:r>
              <a:rPr lang="ko-KR" altLang="en-US" sz="1000" dirty="0" err="1" smtClean="0"/>
              <a:t>전체검사수</a:t>
            </a:r>
            <a:r>
              <a:rPr lang="ko-KR" altLang="en-US" sz="1000" dirty="0" smtClean="0"/>
              <a:t> </a:t>
            </a:r>
            <a:r>
              <a:rPr lang="ko-KR" altLang="en-US" sz="1000" dirty="0"/>
              <a:t>상면</a:t>
            </a:r>
            <a:r>
              <a:rPr lang="en-US" altLang="ko-KR" sz="1000" dirty="0"/>
              <a:t>/</a:t>
            </a:r>
            <a:r>
              <a:rPr lang="ko-KR" altLang="en-US" sz="1000" dirty="0"/>
              <a:t>하면</a:t>
            </a:r>
            <a:r>
              <a:rPr lang="en-US" altLang="ko-KR" sz="1000" dirty="0"/>
              <a:t>/</a:t>
            </a:r>
            <a:r>
              <a:rPr lang="ko-KR" altLang="en-US" sz="1000" dirty="0"/>
              <a:t>전체</a:t>
            </a:r>
          </a:p>
          <a:p>
            <a:r>
              <a:rPr lang="ko-KR" altLang="en-US" sz="1000" dirty="0" err="1" smtClean="0"/>
              <a:t>마킹위치이동</a:t>
            </a:r>
            <a:r>
              <a:rPr lang="en-US" altLang="ko-KR" sz="1000" dirty="0" smtClean="0"/>
              <a:t>, </a:t>
            </a:r>
            <a:r>
              <a:rPr lang="ko-KR" altLang="en-US" sz="1000" dirty="0" err="1" smtClean="0"/>
              <a:t>마킹상태확인</a:t>
            </a:r>
            <a:r>
              <a:rPr lang="en-US" altLang="ko-KR" sz="1000" dirty="0" smtClean="0"/>
              <a:t>, </a:t>
            </a:r>
            <a:r>
              <a:rPr lang="ko-KR" altLang="en-US" sz="1000" dirty="0" err="1" smtClean="0"/>
              <a:t>마킹상태확인</a:t>
            </a:r>
            <a:r>
              <a:rPr lang="ko-KR" altLang="en-US" sz="1000" dirty="0" smtClean="0"/>
              <a:t> 길이</a:t>
            </a:r>
            <a:r>
              <a:rPr lang="en-US" altLang="ko-KR" sz="1000" dirty="0" smtClean="0"/>
              <a:t>[M], </a:t>
            </a:r>
            <a:r>
              <a:rPr lang="ko-KR" altLang="en-US" sz="1000" dirty="0" smtClean="0"/>
              <a:t>상면불량</a:t>
            </a:r>
            <a:r>
              <a:rPr lang="en-US" altLang="ko-KR" sz="1000" dirty="0" smtClean="0"/>
              <a:t>, </a:t>
            </a:r>
            <a:r>
              <a:rPr lang="ko-KR" altLang="en-US" sz="1000" dirty="0" err="1" smtClean="0"/>
              <a:t>하면불량</a:t>
            </a:r>
            <a:r>
              <a:rPr lang="en-US" altLang="ko-KR" sz="1000" dirty="0" smtClean="0"/>
              <a:t>, </a:t>
            </a:r>
            <a:r>
              <a:rPr lang="ko-KR" altLang="en-US" sz="1000" dirty="0" smtClean="0"/>
              <a:t>전체불량</a:t>
            </a:r>
            <a:r>
              <a:rPr lang="en-US" altLang="ko-KR" sz="1000" dirty="0" smtClean="0"/>
              <a:t>, </a:t>
            </a:r>
            <a:r>
              <a:rPr lang="ko-KR" altLang="en-US" sz="1000" dirty="0" err="1" smtClean="0"/>
              <a:t>로트시작시간</a:t>
            </a:r>
            <a:r>
              <a:rPr lang="en-US" altLang="ko-KR" sz="1000" dirty="0" smtClean="0"/>
              <a:t>, </a:t>
            </a:r>
            <a:r>
              <a:rPr lang="ko-KR" altLang="en-US" sz="1000" dirty="0" err="1" smtClean="0"/>
              <a:t>로트진행시간</a:t>
            </a:r>
            <a:r>
              <a:rPr lang="en-US" altLang="ko-KR" sz="1000" dirty="0" smtClean="0"/>
              <a:t>, </a:t>
            </a:r>
            <a:r>
              <a:rPr lang="ko-KR" altLang="en-US" sz="1000" dirty="0" err="1" smtClean="0"/>
              <a:t>로트종료시간</a:t>
            </a:r>
            <a:r>
              <a:rPr lang="en-US" altLang="ko-KR" sz="1000" dirty="0" smtClean="0"/>
              <a:t>, </a:t>
            </a:r>
            <a:r>
              <a:rPr lang="ko-KR" altLang="en-US" sz="1000" dirty="0" smtClean="0"/>
              <a:t>잔량처리</a:t>
            </a:r>
            <a:r>
              <a:rPr lang="en-US" altLang="ko-KR" sz="1000" dirty="0" smtClean="0"/>
              <a:t>, </a:t>
            </a:r>
            <a:r>
              <a:rPr lang="ko-KR" altLang="en-US" sz="1000" dirty="0" smtClean="0"/>
              <a:t>작업종료</a:t>
            </a:r>
            <a:r>
              <a:rPr lang="en-US" altLang="ko-KR" sz="1000" dirty="0" smtClean="0"/>
              <a:t>, 2Layer</a:t>
            </a:r>
          </a:p>
          <a:p>
            <a:r>
              <a:rPr lang="en-US" altLang="ko-KR" sz="1000" dirty="0" smtClean="0"/>
              <a:t>1</a:t>
            </a:r>
            <a:r>
              <a:rPr lang="ko-KR" altLang="en-US" sz="1000" dirty="0" err="1" smtClean="0"/>
              <a:t>열수율</a:t>
            </a:r>
            <a:r>
              <a:rPr lang="en-US" altLang="ko-KR" sz="1000" dirty="0" smtClean="0"/>
              <a:t>[%] </a:t>
            </a:r>
            <a:r>
              <a:rPr lang="ko-KR" altLang="en-US" sz="1000" dirty="0"/>
              <a:t>상면</a:t>
            </a:r>
            <a:r>
              <a:rPr lang="en-US" altLang="ko-KR" sz="1000" dirty="0"/>
              <a:t>/</a:t>
            </a:r>
            <a:r>
              <a:rPr lang="ko-KR" altLang="en-US" sz="1000" dirty="0"/>
              <a:t>하면</a:t>
            </a:r>
            <a:r>
              <a:rPr lang="en-US" altLang="ko-KR" sz="1000" dirty="0"/>
              <a:t>/</a:t>
            </a:r>
            <a:r>
              <a:rPr lang="ko-KR" altLang="en-US" sz="1000" dirty="0" smtClean="0"/>
              <a:t>전체</a:t>
            </a:r>
            <a:r>
              <a:rPr lang="en-US" altLang="ko-KR" sz="1000" dirty="0" smtClean="0"/>
              <a:t>, 2</a:t>
            </a:r>
            <a:r>
              <a:rPr lang="ko-KR" altLang="en-US" sz="1000" dirty="0" err="1" smtClean="0"/>
              <a:t>열수율</a:t>
            </a:r>
            <a:r>
              <a:rPr lang="en-US" altLang="ko-KR" sz="1000" dirty="0"/>
              <a:t>[%] </a:t>
            </a:r>
            <a:r>
              <a:rPr lang="ko-KR" altLang="en-US" sz="1000" dirty="0"/>
              <a:t>상면</a:t>
            </a:r>
            <a:r>
              <a:rPr lang="en-US" altLang="ko-KR" sz="1000" dirty="0"/>
              <a:t>/</a:t>
            </a:r>
            <a:r>
              <a:rPr lang="ko-KR" altLang="en-US" sz="1000" dirty="0"/>
              <a:t>하면</a:t>
            </a:r>
            <a:r>
              <a:rPr lang="en-US" altLang="ko-KR" sz="1000" dirty="0"/>
              <a:t>/</a:t>
            </a:r>
            <a:r>
              <a:rPr lang="ko-KR" altLang="en-US" sz="1000" dirty="0" smtClean="0"/>
              <a:t>전체</a:t>
            </a:r>
            <a:r>
              <a:rPr lang="en-US" altLang="ko-KR" sz="1000" dirty="0" smtClean="0"/>
              <a:t>, 3</a:t>
            </a:r>
            <a:r>
              <a:rPr lang="ko-KR" altLang="en-US" sz="1000" dirty="0" err="1" smtClean="0"/>
              <a:t>열수율</a:t>
            </a:r>
            <a:r>
              <a:rPr lang="en-US" altLang="ko-KR" sz="1000" dirty="0"/>
              <a:t>[%] </a:t>
            </a:r>
            <a:r>
              <a:rPr lang="ko-KR" altLang="en-US" sz="1000" dirty="0"/>
              <a:t>상면</a:t>
            </a:r>
            <a:r>
              <a:rPr lang="en-US" altLang="ko-KR" sz="1000" dirty="0"/>
              <a:t>/</a:t>
            </a:r>
            <a:r>
              <a:rPr lang="ko-KR" altLang="en-US" sz="1000" dirty="0"/>
              <a:t>하면</a:t>
            </a:r>
            <a:r>
              <a:rPr lang="en-US" altLang="ko-KR" sz="1000" dirty="0"/>
              <a:t>/</a:t>
            </a:r>
            <a:r>
              <a:rPr lang="ko-KR" altLang="en-US" sz="1000" dirty="0" smtClean="0"/>
              <a:t>전체</a:t>
            </a:r>
            <a:r>
              <a:rPr lang="en-US" altLang="ko-KR" sz="1000" dirty="0" smtClean="0"/>
              <a:t>, 4</a:t>
            </a:r>
            <a:r>
              <a:rPr lang="ko-KR" altLang="en-US" sz="1000" dirty="0" err="1" smtClean="0"/>
              <a:t>열수율</a:t>
            </a:r>
            <a:r>
              <a:rPr lang="en-US" altLang="ko-KR" sz="1000" dirty="0"/>
              <a:t>[%] </a:t>
            </a:r>
            <a:r>
              <a:rPr lang="ko-KR" altLang="en-US" sz="1000" dirty="0"/>
              <a:t>상면</a:t>
            </a:r>
            <a:r>
              <a:rPr lang="en-US" altLang="ko-KR" sz="1000" dirty="0"/>
              <a:t>/</a:t>
            </a:r>
            <a:r>
              <a:rPr lang="ko-KR" altLang="en-US" sz="1000" dirty="0"/>
              <a:t>하면</a:t>
            </a:r>
            <a:r>
              <a:rPr lang="en-US" altLang="ko-KR" sz="1000" dirty="0"/>
              <a:t>/</a:t>
            </a:r>
            <a:r>
              <a:rPr lang="ko-KR" altLang="en-US" sz="1000" dirty="0" smtClean="0"/>
              <a:t>전체</a:t>
            </a:r>
            <a:r>
              <a:rPr lang="en-US" altLang="ko-KR" sz="1000" dirty="0" smtClean="0"/>
              <a:t>, </a:t>
            </a:r>
            <a:r>
              <a:rPr lang="ko-KR" altLang="en-US" sz="1000" dirty="0" smtClean="0"/>
              <a:t>전체수율</a:t>
            </a:r>
            <a:r>
              <a:rPr lang="en-US" altLang="ko-KR" sz="1000" dirty="0"/>
              <a:t>[%] </a:t>
            </a:r>
            <a:r>
              <a:rPr lang="ko-KR" altLang="en-US" sz="1000" dirty="0"/>
              <a:t>상면</a:t>
            </a:r>
            <a:r>
              <a:rPr lang="en-US" altLang="ko-KR" sz="1000" dirty="0"/>
              <a:t>/</a:t>
            </a:r>
            <a:r>
              <a:rPr lang="ko-KR" altLang="en-US" sz="1000" dirty="0"/>
              <a:t>하면</a:t>
            </a:r>
            <a:r>
              <a:rPr lang="en-US" altLang="ko-KR" sz="1000" dirty="0"/>
              <a:t>/</a:t>
            </a:r>
            <a:r>
              <a:rPr lang="ko-KR" altLang="en-US" sz="1000" dirty="0"/>
              <a:t>전체</a:t>
            </a:r>
            <a:r>
              <a:rPr lang="en-US" altLang="ko-KR" sz="1000" dirty="0" smtClean="0"/>
              <a:t> </a:t>
            </a:r>
          </a:p>
          <a:p>
            <a:r>
              <a:rPr lang="ko-KR" altLang="en-US" sz="1000" dirty="0" err="1" smtClean="0"/>
              <a:t>불량수</a:t>
            </a:r>
            <a:r>
              <a:rPr lang="en-US" altLang="ko-KR" sz="1000" dirty="0" smtClean="0"/>
              <a:t>(</a:t>
            </a:r>
            <a:r>
              <a:rPr lang="ko-KR" altLang="en-US" sz="800" dirty="0" smtClean="0"/>
              <a:t>오픈</a:t>
            </a:r>
            <a:r>
              <a:rPr lang="en-US" altLang="ko-KR" sz="800" dirty="0" smtClean="0"/>
              <a:t>, </a:t>
            </a:r>
            <a:r>
              <a:rPr lang="ko-KR" altLang="en-US" sz="800" dirty="0" smtClean="0"/>
              <a:t>쇼트</a:t>
            </a:r>
            <a:r>
              <a:rPr lang="en-US" altLang="ko-KR" sz="800" dirty="0" smtClean="0"/>
              <a:t>, U</a:t>
            </a:r>
            <a:r>
              <a:rPr lang="ko-KR" altLang="en-US" sz="800" dirty="0" smtClean="0"/>
              <a:t>쇼트</a:t>
            </a:r>
            <a:r>
              <a:rPr lang="en-US" altLang="ko-KR" sz="800" dirty="0" smtClean="0"/>
              <a:t>, </a:t>
            </a:r>
            <a:r>
              <a:rPr lang="ko-KR" altLang="en-US" sz="800" dirty="0" err="1" smtClean="0"/>
              <a:t>선간폭</a:t>
            </a:r>
            <a:r>
              <a:rPr lang="en-US" altLang="ko-KR" sz="800" dirty="0" smtClean="0"/>
              <a:t>, </a:t>
            </a:r>
            <a:r>
              <a:rPr lang="ko-KR" altLang="en-US" sz="800" dirty="0" err="1" smtClean="0"/>
              <a:t>잔동</a:t>
            </a:r>
            <a:r>
              <a:rPr lang="en-US" altLang="ko-KR" sz="800" dirty="0" smtClean="0"/>
              <a:t>, </a:t>
            </a:r>
            <a:r>
              <a:rPr lang="ko-KR" altLang="en-US" sz="800" dirty="0" smtClean="0"/>
              <a:t>돌기</a:t>
            </a:r>
            <a:r>
              <a:rPr lang="en-US" altLang="ko-KR" sz="800" dirty="0" smtClean="0"/>
              <a:t>, </a:t>
            </a:r>
            <a:r>
              <a:rPr lang="en-US" altLang="ko-KR" sz="800" dirty="0" err="1" smtClean="0"/>
              <a:t>E.Nick</a:t>
            </a:r>
            <a:r>
              <a:rPr lang="en-US" altLang="ko-KR" sz="800" dirty="0" smtClean="0"/>
              <a:t>, UDD1, </a:t>
            </a:r>
            <a:r>
              <a:rPr lang="ko-KR" altLang="en-US" sz="800" dirty="0" err="1" smtClean="0"/>
              <a:t>핀홀</a:t>
            </a:r>
            <a:r>
              <a:rPr lang="en-US" altLang="ko-KR" sz="800" dirty="0" smtClean="0"/>
              <a:t>, </a:t>
            </a:r>
            <a:r>
              <a:rPr lang="ko-KR" altLang="en-US" sz="800" dirty="0" smtClean="0"/>
              <a:t>패드결함</a:t>
            </a:r>
            <a:r>
              <a:rPr lang="en-US" altLang="ko-KR" sz="800" dirty="0" smtClean="0"/>
              <a:t>, </a:t>
            </a:r>
            <a:r>
              <a:rPr lang="ko-KR" altLang="en-US" sz="800" dirty="0" err="1" smtClean="0"/>
              <a:t>홀오픈</a:t>
            </a:r>
            <a:r>
              <a:rPr lang="en-US" altLang="ko-KR" sz="800" dirty="0" smtClean="0"/>
              <a:t>, </a:t>
            </a:r>
            <a:r>
              <a:rPr lang="ko-KR" altLang="en-US" sz="800" dirty="0" err="1" smtClean="0"/>
              <a:t>홀없음</a:t>
            </a:r>
            <a:r>
              <a:rPr lang="en-US" altLang="ko-KR" sz="800" dirty="0" smtClean="0"/>
              <a:t>, </a:t>
            </a:r>
            <a:r>
              <a:rPr lang="ko-KR" altLang="en-US" sz="800" dirty="0" err="1" smtClean="0"/>
              <a:t>홀편심</a:t>
            </a:r>
            <a:r>
              <a:rPr lang="en-US" altLang="ko-KR" sz="800" dirty="0" smtClean="0"/>
              <a:t>, </a:t>
            </a:r>
            <a:r>
              <a:rPr lang="ko-KR" altLang="en-US" sz="800" dirty="0" err="1" smtClean="0"/>
              <a:t>홀내불량</a:t>
            </a:r>
            <a:r>
              <a:rPr lang="en-US" altLang="ko-KR" sz="800" dirty="0" smtClean="0"/>
              <a:t>, </a:t>
            </a:r>
            <a:r>
              <a:rPr lang="en-US" altLang="ko-KR" sz="800" dirty="0" err="1" smtClean="0"/>
              <a:t>E.Prot</a:t>
            </a:r>
            <a:r>
              <a:rPr lang="en-US" altLang="ko-KR" sz="800" dirty="0" smtClean="0"/>
              <a:t>, </a:t>
            </a:r>
            <a:r>
              <a:rPr lang="ko-KR" altLang="en-US" sz="800" dirty="0" err="1" smtClean="0"/>
              <a:t>선폭감소</a:t>
            </a:r>
            <a:r>
              <a:rPr lang="en-US" altLang="ko-KR" sz="800" dirty="0" smtClean="0"/>
              <a:t>, </a:t>
            </a:r>
            <a:r>
              <a:rPr lang="ko-KR" altLang="en-US" sz="800" dirty="0" err="1" smtClean="0"/>
              <a:t>노광</a:t>
            </a:r>
            <a:r>
              <a:rPr lang="en-US" altLang="ko-KR" sz="800" dirty="0" smtClean="0"/>
              <a:t>, </a:t>
            </a:r>
            <a:r>
              <a:rPr lang="ko-KR" altLang="en-US" sz="800" dirty="0" smtClean="0"/>
              <a:t>결손</a:t>
            </a:r>
            <a:r>
              <a:rPr lang="en-US" altLang="ko-KR" sz="800" dirty="0" smtClean="0"/>
              <a:t>, POI, VH</a:t>
            </a:r>
            <a:r>
              <a:rPr lang="ko-KR" altLang="en-US" sz="800" dirty="0" smtClean="0"/>
              <a:t>오픈</a:t>
            </a:r>
            <a:r>
              <a:rPr lang="en-US" altLang="ko-KR" sz="800" dirty="0" smtClean="0"/>
              <a:t>, VH</a:t>
            </a:r>
            <a:r>
              <a:rPr lang="ko-KR" altLang="en-US" sz="800" dirty="0" smtClean="0"/>
              <a:t>없음</a:t>
            </a:r>
            <a:r>
              <a:rPr lang="en-US" altLang="ko-KR" sz="800" dirty="0" smtClean="0"/>
              <a:t>, VH</a:t>
            </a:r>
            <a:r>
              <a:rPr lang="ko-KR" altLang="en-US" sz="800" dirty="0" err="1" smtClean="0"/>
              <a:t>편심</a:t>
            </a:r>
            <a:r>
              <a:rPr lang="en-US" altLang="ko-KR" sz="800" dirty="0" smtClean="0"/>
              <a:t>, VH</a:t>
            </a:r>
            <a:r>
              <a:rPr lang="ko-KR" altLang="en-US" sz="800" dirty="0" smtClean="0"/>
              <a:t>결함</a:t>
            </a:r>
            <a:r>
              <a:rPr lang="en-US" altLang="ko-KR" sz="800" dirty="0" smtClean="0"/>
              <a:t>, </a:t>
            </a:r>
            <a:r>
              <a:rPr lang="en-US" altLang="ko-KR" sz="800" dirty="0" err="1" smtClean="0"/>
              <a:t>E.Space</a:t>
            </a:r>
            <a:r>
              <a:rPr lang="en-US" altLang="ko-KR" sz="800" dirty="0" smtClean="0"/>
              <a:t>, </a:t>
            </a:r>
            <a:r>
              <a:rPr lang="ko-KR" altLang="en-US" sz="800" dirty="0" err="1" smtClean="0"/>
              <a:t>선폭증가</a:t>
            </a:r>
            <a:r>
              <a:rPr lang="en-US" altLang="ko-KR" sz="1000" dirty="0" smtClean="0"/>
              <a:t>)</a:t>
            </a:r>
          </a:p>
          <a:p>
            <a:r>
              <a:rPr lang="en-US" altLang="ko-KR" sz="1000" dirty="0" smtClean="0"/>
              <a:t>1</a:t>
            </a:r>
            <a:r>
              <a:rPr lang="ko-KR" altLang="en-US" sz="1000" dirty="0" err="1" smtClean="0"/>
              <a:t>열마킹</a:t>
            </a:r>
            <a:r>
              <a:rPr lang="en-US" altLang="ko-KR" sz="1000" dirty="0" smtClean="0"/>
              <a:t>, 2</a:t>
            </a:r>
            <a:r>
              <a:rPr lang="ko-KR" altLang="en-US" sz="1000" dirty="0" err="1" smtClean="0"/>
              <a:t>열마킹</a:t>
            </a:r>
            <a:r>
              <a:rPr lang="en-US" altLang="ko-KR" sz="1000" dirty="0" smtClean="0"/>
              <a:t>, 3</a:t>
            </a:r>
            <a:r>
              <a:rPr lang="ko-KR" altLang="en-US" sz="1000" dirty="0" err="1" smtClean="0"/>
              <a:t>열마킹</a:t>
            </a:r>
            <a:r>
              <a:rPr lang="en-US" altLang="ko-KR" sz="1000" dirty="0" smtClean="0"/>
              <a:t>, 4</a:t>
            </a:r>
            <a:r>
              <a:rPr lang="ko-KR" altLang="en-US" sz="1000" dirty="0" err="1" smtClean="0"/>
              <a:t>열마킹</a:t>
            </a:r>
            <a:r>
              <a:rPr lang="en-US" altLang="ko-KR" sz="1000" dirty="0" smtClean="0"/>
              <a:t>, </a:t>
            </a:r>
            <a:r>
              <a:rPr lang="ko-KR" altLang="en-US" sz="1000" dirty="0" err="1" smtClean="0"/>
              <a:t>전체마킹</a:t>
            </a:r>
            <a:endParaRPr lang="en-US" altLang="ko-KR" sz="1000" dirty="0" smtClean="0"/>
          </a:p>
          <a:p>
            <a:endParaRPr lang="en-US" altLang="ko-KR" sz="1000" dirty="0"/>
          </a:p>
          <a:p>
            <a:r>
              <a:rPr lang="ko-KR" altLang="en-US" sz="1000" dirty="0" err="1" smtClean="0"/>
              <a:t>마킹부의</a:t>
            </a:r>
            <a:r>
              <a:rPr lang="ko-KR" altLang="en-US" sz="1000" dirty="0" smtClean="0"/>
              <a:t> </a:t>
            </a:r>
            <a:r>
              <a:rPr lang="ko-KR" altLang="en-US" sz="1000" dirty="0" err="1" smtClean="0"/>
              <a:t>마킹시작시</a:t>
            </a:r>
            <a:r>
              <a:rPr lang="ko-KR" altLang="en-US" sz="1000" dirty="0" smtClean="0"/>
              <a:t> </a:t>
            </a:r>
            <a:r>
              <a:rPr lang="en-US" altLang="ko-KR" sz="1000" dirty="0" err="1" smtClean="0"/>
              <a:t>Reelmap</a:t>
            </a:r>
            <a:r>
              <a:rPr lang="en-US" altLang="ko-KR" sz="1000" dirty="0" smtClean="0"/>
              <a:t>-Display</a:t>
            </a:r>
            <a:r>
              <a:rPr lang="ko-KR" altLang="en-US" sz="1000" dirty="0" smtClean="0"/>
              <a:t>신호에 </a:t>
            </a:r>
            <a:r>
              <a:rPr lang="ko-KR" altLang="en-US" sz="1000" dirty="0" err="1" smtClean="0"/>
              <a:t>동기해서</a:t>
            </a:r>
            <a:r>
              <a:rPr lang="ko-KR" altLang="en-US" sz="1000" dirty="0" smtClean="0"/>
              <a:t> </a:t>
            </a:r>
            <a:r>
              <a:rPr lang="ko-KR" altLang="en-US" sz="1000" dirty="0" err="1" smtClean="0"/>
              <a:t>각인부에서</a:t>
            </a:r>
            <a:r>
              <a:rPr lang="ko-KR" altLang="en-US" sz="1000" dirty="0" smtClean="0"/>
              <a:t> </a:t>
            </a:r>
            <a:r>
              <a:rPr lang="en-US" altLang="ko-KR" sz="1000" dirty="0" smtClean="0"/>
              <a:t>Display</a:t>
            </a:r>
            <a:r>
              <a:rPr lang="ko-KR" altLang="en-US" sz="1000" dirty="0" smtClean="0"/>
              <a:t>함</a:t>
            </a:r>
            <a:r>
              <a:rPr lang="en-US" altLang="ko-KR" sz="1000" dirty="0" smtClean="0"/>
              <a:t>(</a:t>
            </a:r>
            <a:r>
              <a:rPr lang="ko-KR" altLang="en-US" sz="1000" dirty="0" smtClean="0"/>
              <a:t>단</a:t>
            </a:r>
            <a:r>
              <a:rPr lang="en-US" altLang="ko-KR" sz="1000" dirty="0" smtClean="0"/>
              <a:t>, Share</a:t>
            </a:r>
            <a:r>
              <a:rPr lang="ko-KR" altLang="en-US" sz="1000" dirty="0" smtClean="0"/>
              <a:t>폴더에 </a:t>
            </a:r>
            <a:r>
              <a:rPr lang="ko-KR" altLang="en-US" sz="1000" dirty="0" err="1" smtClean="0"/>
              <a:t>마킹부가</a:t>
            </a:r>
            <a:r>
              <a:rPr lang="ko-KR" altLang="en-US" sz="1000" dirty="0" smtClean="0"/>
              <a:t> 파일을 </a:t>
            </a:r>
            <a:r>
              <a:rPr lang="en-US" altLang="ko-KR" sz="1000" dirty="0" smtClean="0"/>
              <a:t>Copy</a:t>
            </a:r>
            <a:r>
              <a:rPr lang="ko-KR" altLang="en-US" sz="1000" dirty="0" smtClean="0"/>
              <a:t>함</a:t>
            </a:r>
            <a:r>
              <a:rPr lang="en-US" altLang="ko-KR" sz="1000" dirty="0" smtClean="0"/>
              <a:t>. </a:t>
            </a:r>
            <a:r>
              <a:rPr lang="ko-KR" altLang="en-US" sz="1000" dirty="0" smtClean="0"/>
              <a:t>이후 </a:t>
            </a:r>
            <a:r>
              <a:rPr lang="ko-KR" altLang="en-US" sz="1000" dirty="0" err="1" smtClean="0"/>
              <a:t>각인부</a:t>
            </a:r>
            <a:r>
              <a:rPr lang="ko-KR" altLang="en-US" sz="1000" dirty="0" smtClean="0"/>
              <a:t> 파일처리는 </a:t>
            </a:r>
            <a:r>
              <a:rPr lang="ko-KR" altLang="en-US" sz="1000" dirty="0" err="1" smtClean="0"/>
              <a:t>마킹부와</a:t>
            </a:r>
            <a:r>
              <a:rPr lang="ko-KR" altLang="en-US" sz="1000" dirty="0" smtClean="0"/>
              <a:t> 동일</a:t>
            </a:r>
            <a:r>
              <a:rPr lang="en-US" altLang="ko-KR" sz="1000" dirty="0" smtClean="0"/>
              <a:t>)   </a:t>
            </a:r>
          </a:p>
          <a:p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43886945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통신 프로토콜 </a:t>
            </a:r>
            <a:r>
              <a:rPr lang="en-US" altLang="ko-KR" dirty="0" smtClean="0"/>
              <a:t>(</a:t>
            </a:r>
            <a:r>
              <a:rPr lang="ko-KR" altLang="en-US" dirty="0" smtClean="0"/>
              <a:t>수동조작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1000" dirty="0" smtClean="0"/>
              <a:t>Main(</a:t>
            </a:r>
            <a:r>
              <a:rPr lang="ko-KR" altLang="en-US" sz="1000" dirty="0" smtClean="0"/>
              <a:t>운전준비</a:t>
            </a:r>
            <a:r>
              <a:rPr lang="en-US" altLang="ko-KR" sz="1000" dirty="0" smtClean="0"/>
              <a:t>, Run, Reset, Stop, </a:t>
            </a:r>
            <a:r>
              <a:rPr lang="ko-KR" altLang="en-US" sz="1000" dirty="0" smtClean="0"/>
              <a:t>자동</a:t>
            </a:r>
            <a:r>
              <a:rPr lang="en-US" altLang="ko-KR" sz="1000" dirty="0" smtClean="0"/>
              <a:t>, 1</a:t>
            </a:r>
            <a:r>
              <a:rPr lang="ko-KR" altLang="en-US" sz="1000" dirty="0" smtClean="0"/>
              <a:t>회 운전</a:t>
            </a:r>
            <a:r>
              <a:rPr lang="en-US" altLang="ko-KR" sz="1000" dirty="0" smtClean="0"/>
              <a:t>, </a:t>
            </a:r>
            <a:r>
              <a:rPr lang="ko-KR" altLang="en-US" sz="1000" dirty="0" smtClean="0"/>
              <a:t>수동</a:t>
            </a:r>
            <a:r>
              <a:rPr lang="en-US" altLang="ko-KR" sz="1000" dirty="0" smtClean="0"/>
              <a:t>)</a:t>
            </a:r>
          </a:p>
          <a:p>
            <a:r>
              <a:rPr lang="en-US" altLang="ko-KR" sz="1000" dirty="0" err="1" smtClean="0"/>
              <a:t>Recoiler</a:t>
            </a:r>
            <a:r>
              <a:rPr lang="en-US" altLang="ko-KR" sz="1000" dirty="0" smtClean="0"/>
              <a:t>(</a:t>
            </a:r>
            <a:r>
              <a:rPr lang="ko-KR" altLang="en-US" sz="1000" dirty="0" smtClean="0"/>
              <a:t>연동선택</a:t>
            </a:r>
            <a:r>
              <a:rPr lang="en-US" altLang="ko-KR" sz="1000" dirty="0" smtClean="0"/>
              <a:t>, </a:t>
            </a:r>
            <a:r>
              <a:rPr lang="ko-KR" altLang="en-US" sz="1000" dirty="0" err="1" smtClean="0"/>
              <a:t>정회전</a:t>
            </a:r>
            <a:r>
              <a:rPr lang="en-US" altLang="ko-KR" sz="1000" dirty="0" smtClean="0"/>
              <a:t>, </a:t>
            </a:r>
            <a:r>
              <a:rPr lang="ko-KR" altLang="en-US" sz="1000" dirty="0" smtClean="0"/>
              <a:t>역회전</a:t>
            </a:r>
            <a:r>
              <a:rPr lang="en-US" altLang="ko-KR" sz="1000" dirty="0" smtClean="0"/>
              <a:t>, </a:t>
            </a:r>
            <a:r>
              <a:rPr lang="ko-KR" altLang="en-US" sz="1000" dirty="0" err="1" smtClean="0"/>
              <a:t>제품척클램프</a:t>
            </a:r>
            <a:r>
              <a:rPr lang="en-US" altLang="ko-KR" sz="1000" dirty="0" smtClean="0"/>
              <a:t>, </a:t>
            </a:r>
            <a:r>
              <a:rPr lang="ko-KR" altLang="en-US" sz="1000" dirty="0" err="1" smtClean="0"/>
              <a:t>제품댄서롤상승</a:t>
            </a:r>
            <a:r>
              <a:rPr lang="en-US" altLang="ko-KR" sz="1000" dirty="0" smtClean="0"/>
              <a:t>/</a:t>
            </a:r>
            <a:r>
              <a:rPr lang="ko-KR" altLang="en-US" sz="1000" dirty="0" smtClean="0"/>
              <a:t>하강</a:t>
            </a:r>
            <a:r>
              <a:rPr lang="en-US" altLang="ko-KR" sz="1000" dirty="0" smtClean="0"/>
              <a:t>, </a:t>
            </a:r>
            <a:r>
              <a:rPr lang="ko-KR" altLang="en-US" sz="1000" dirty="0" smtClean="0"/>
              <a:t>제품이음매</a:t>
            </a:r>
            <a:r>
              <a:rPr lang="en-US" altLang="ko-KR" sz="1000" dirty="0" smtClean="0"/>
              <a:t>(</a:t>
            </a:r>
            <a:r>
              <a:rPr lang="ko-KR" altLang="en-US" sz="1000" dirty="0" smtClean="0"/>
              <a:t>좌</a:t>
            </a:r>
            <a:r>
              <a:rPr lang="en-US" altLang="ko-KR" sz="1000" dirty="0" smtClean="0"/>
              <a:t>)</a:t>
            </a:r>
            <a:r>
              <a:rPr lang="ko-KR" altLang="en-US" sz="1000" dirty="0" smtClean="0"/>
              <a:t>상승</a:t>
            </a:r>
            <a:r>
              <a:rPr lang="en-US" altLang="ko-KR" sz="1000" dirty="0" smtClean="0"/>
              <a:t>/</a:t>
            </a:r>
            <a:r>
              <a:rPr lang="ko-KR" altLang="en-US" sz="1000" dirty="0" smtClean="0"/>
              <a:t>하강</a:t>
            </a:r>
            <a:r>
              <a:rPr lang="en-US" altLang="ko-KR" sz="1000" dirty="0" smtClean="0"/>
              <a:t>, </a:t>
            </a:r>
            <a:r>
              <a:rPr lang="ko-KR" altLang="en-US" sz="1000" dirty="0" smtClean="0"/>
              <a:t>제품이음매</a:t>
            </a:r>
            <a:r>
              <a:rPr lang="en-US" altLang="ko-KR" sz="1000" dirty="0" smtClean="0"/>
              <a:t>(</a:t>
            </a:r>
            <a:r>
              <a:rPr lang="ko-KR" altLang="en-US" sz="1000" dirty="0" smtClean="0"/>
              <a:t>우</a:t>
            </a:r>
            <a:r>
              <a:rPr lang="en-US" altLang="ko-KR" sz="1000" dirty="0" smtClean="0"/>
              <a:t>)</a:t>
            </a:r>
            <a:r>
              <a:rPr lang="ko-KR" altLang="en-US" sz="1000" dirty="0" smtClean="0"/>
              <a:t>상승</a:t>
            </a:r>
            <a:r>
              <a:rPr lang="en-US" altLang="ko-KR" sz="1000" dirty="0" smtClean="0"/>
              <a:t>/</a:t>
            </a:r>
            <a:r>
              <a:rPr lang="ko-KR" altLang="en-US" sz="1000" dirty="0" smtClean="0"/>
              <a:t>하강</a:t>
            </a:r>
            <a:r>
              <a:rPr lang="en-US" altLang="ko-KR" sz="1000" dirty="0" smtClean="0"/>
              <a:t>, </a:t>
            </a:r>
            <a:r>
              <a:rPr lang="ko-KR" altLang="en-US" sz="1000" dirty="0" smtClean="0"/>
              <a:t>제품이음매진공</a:t>
            </a:r>
            <a:r>
              <a:rPr lang="en-US" altLang="ko-KR" sz="1000" dirty="0" smtClean="0"/>
              <a:t>, </a:t>
            </a:r>
            <a:r>
              <a:rPr lang="ko-KR" altLang="en-US" sz="1000" dirty="0" smtClean="0"/>
              <a:t>간지 척 </a:t>
            </a:r>
            <a:r>
              <a:rPr lang="ko-KR" altLang="en-US" sz="1000" dirty="0" err="1" smtClean="0"/>
              <a:t>클램프</a:t>
            </a:r>
            <a:r>
              <a:rPr lang="en-US" altLang="ko-KR" sz="1000" dirty="0" smtClean="0"/>
              <a:t>, </a:t>
            </a:r>
          </a:p>
          <a:p>
            <a:pPr marL="0" indent="0">
              <a:buNone/>
            </a:pPr>
            <a:r>
              <a:rPr lang="ko-KR" altLang="en-US" sz="1000" dirty="0" smtClean="0"/>
              <a:t>                 </a:t>
            </a:r>
            <a:r>
              <a:rPr lang="ko-KR" altLang="en-US" sz="1000" dirty="0" err="1" smtClean="0"/>
              <a:t>간지휠</a:t>
            </a:r>
            <a:r>
              <a:rPr lang="ko-KR" altLang="en-US" sz="1000" dirty="0" smtClean="0"/>
              <a:t> </a:t>
            </a:r>
            <a:r>
              <a:rPr lang="ko-KR" altLang="en-US" sz="1000" dirty="0" err="1" smtClean="0"/>
              <a:t>정회전</a:t>
            </a:r>
            <a:r>
              <a:rPr lang="en-US" altLang="ko-KR" sz="1000" dirty="0" smtClean="0"/>
              <a:t>, </a:t>
            </a:r>
            <a:r>
              <a:rPr lang="ko-KR" altLang="en-US" sz="1000" dirty="0" err="1" smtClean="0"/>
              <a:t>간지휠</a:t>
            </a:r>
            <a:r>
              <a:rPr lang="ko-KR" altLang="en-US" sz="1000" dirty="0" smtClean="0"/>
              <a:t> 역회전</a:t>
            </a:r>
            <a:r>
              <a:rPr lang="en-US" altLang="ko-KR" sz="1000" dirty="0" smtClean="0"/>
              <a:t>, </a:t>
            </a:r>
            <a:r>
              <a:rPr lang="en-US" altLang="ko-KR" sz="1000" dirty="0" err="1" smtClean="0"/>
              <a:t>Rewinder</a:t>
            </a:r>
            <a:r>
              <a:rPr lang="ko-KR" altLang="en-US" sz="1000" dirty="0" smtClean="0"/>
              <a:t>동작</a:t>
            </a:r>
            <a:r>
              <a:rPr lang="en-US" altLang="ko-KR" sz="1000" dirty="0" smtClean="0"/>
              <a:t>, </a:t>
            </a:r>
            <a:r>
              <a:rPr lang="en-US" altLang="ko-KR" sz="1000" dirty="0" err="1" smtClean="0"/>
              <a:t>Rewinder</a:t>
            </a:r>
            <a:r>
              <a:rPr lang="ko-KR" altLang="en-US" sz="1000" dirty="0" smtClean="0"/>
              <a:t>제품</a:t>
            </a:r>
            <a:r>
              <a:rPr lang="en-US" altLang="ko-KR" sz="1000" dirty="0" smtClean="0"/>
              <a:t>&amp;</a:t>
            </a:r>
            <a:r>
              <a:rPr lang="ko-KR" altLang="en-US" sz="1000" dirty="0" smtClean="0"/>
              <a:t>간지</a:t>
            </a:r>
            <a:r>
              <a:rPr lang="en-US" altLang="ko-KR" sz="1000" dirty="0" smtClean="0"/>
              <a:t>)</a:t>
            </a:r>
          </a:p>
          <a:p>
            <a:r>
              <a:rPr lang="en-US" altLang="ko-KR" sz="1000" dirty="0" smtClean="0"/>
              <a:t>Punching(</a:t>
            </a:r>
            <a:r>
              <a:rPr lang="ko-KR" altLang="en-US" sz="1000" dirty="0"/>
              <a:t>연동선택</a:t>
            </a:r>
            <a:r>
              <a:rPr lang="en-US" altLang="ko-KR" sz="1000" dirty="0"/>
              <a:t>, </a:t>
            </a:r>
            <a:r>
              <a:rPr lang="ko-KR" altLang="en-US" sz="1000" dirty="0" err="1"/>
              <a:t>정회전</a:t>
            </a:r>
            <a:r>
              <a:rPr lang="en-US" altLang="ko-KR" sz="1000" dirty="0"/>
              <a:t>, </a:t>
            </a:r>
            <a:r>
              <a:rPr lang="ko-KR" altLang="en-US" sz="1000" dirty="0"/>
              <a:t>역회전</a:t>
            </a:r>
            <a:r>
              <a:rPr lang="en-US" altLang="ko-KR" sz="1000" dirty="0"/>
              <a:t>, </a:t>
            </a:r>
            <a:r>
              <a:rPr lang="ko-KR" altLang="en-US" sz="1000" dirty="0" err="1" smtClean="0"/>
              <a:t>피딩진공</a:t>
            </a:r>
            <a:r>
              <a:rPr lang="en-US" altLang="ko-KR" sz="1000" dirty="0" smtClean="0"/>
              <a:t>, </a:t>
            </a:r>
            <a:r>
              <a:rPr lang="ko-KR" altLang="en-US" sz="1000" dirty="0" err="1" smtClean="0"/>
              <a:t>제품푸쉬</a:t>
            </a:r>
            <a:r>
              <a:rPr lang="en-US" altLang="ko-KR" sz="1000" dirty="0" smtClean="0"/>
              <a:t>, </a:t>
            </a:r>
            <a:r>
              <a:rPr lang="ko-KR" altLang="en-US" sz="1000" dirty="0" err="1" smtClean="0"/>
              <a:t>테이블블로워</a:t>
            </a:r>
            <a:r>
              <a:rPr lang="en-US" altLang="ko-KR" sz="1000" dirty="0" smtClean="0"/>
              <a:t>, </a:t>
            </a:r>
            <a:r>
              <a:rPr lang="ko-KR" altLang="en-US" sz="1000" dirty="0" smtClean="0"/>
              <a:t>테이블진공</a:t>
            </a:r>
            <a:r>
              <a:rPr lang="en-US" altLang="ko-KR" sz="1000" dirty="0" smtClean="0"/>
              <a:t>, </a:t>
            </a:r>
            <a:r>
              <a:rPr lang="ko-KR" altLang="en-US" sz="1000" dirty="0" err="1" smtClean="0"/>
              <a:t>피딩클램프</a:t>
            </a:r>
            <a:r>
              <a:rPr lang="en-US" altLang="ko-KR" sz="1000" dirty="0" smtClean="0"/>
              <a:t>, </a:t>
            </a:r>
            <a:r>
              <a:rPr lang="ko-KR" altLang="en-US" sz="1000" dirty="0" err="1" smtClean="0"/>
              <a:t>텐션클램프</a:t>
            </a:r>
            <a:r>
              <a:rPr lang="en-US" altLang="ko-KR" sz="1000" dirty="0" smtClean="0"/>
              <a:t>, </a:t>
            </a:r>
            <a:r>
              <a:rPr lang="ko-KR" altLang="en-US" sz="1000" dirty="0" err="1" smtClean="0"/>
              <a:t>한판넬이송</a:t>
            </a:r>
            <a:r>
              <a:rPr lang="en-US" altLang="ko-KR" sz="1000" dirty="0" smtClean="0"/>
              <a:t>, </a:t>
            </a:r>
            <a:r>
              <a:rPr lang="ko-KR" altLang="en-US" sz="1000" dirty="0" smtClean="0"/>
              <a:t>레이저마크</a:t>
            </a:r>
            <a:r>
              <a:rPr lang="en-US" altLang="ko-KR" sz="1000" dirty="0" smtClean="0"/>
              <a:t>, </a:t>
            </a:r>
            <a:r>
              <a:rPr lang="ko-KR" altLang="en-US" sz="1000" dirty="0" err="1" smtClean="0"/>
              <a:t>댄서롤</a:t>
            </a:r>
            <a:r>
              <a:rPr lang="ko-KR" altLang="en-US" sz="1000" dirty="0" smtClean="0"/>
              <a:t> 상승</a:t>
            </a:r>
            <a:r>
              <a:rPr lang="en-US" altLang="ko-KR" sz="1000" dirty="0" smtClean="0"/>
              <a:t>/</a:t>
            </a:r>
            <a:r>
              <a:rPr lang="ko-KR" altLang="en-US" sz="1000" dirty="0" smtClean="0"/>
              <a:t>하강</a:t>
            </a:r>
            <a:r>
              <a:rPr lang="en-US" altLang="ko-KR" sz="1000" dirty="0" smtClean="0"/>
              <a:t>)</a:t>
            </a:r>
          </a:p>
          <a:p>
            <a:r>
              <a:rPr lang="en-US" altLang="ko-KR" sz="1000" dirty="0" smtClean="0"/>
              <a:t>AOI </a:t>
            </a:r>
            <a:r>
              <a:rPr lang="ko-KR" altLang="en-US" sz="1000" dirty="0" smtClean="0"/>
              <a:t>하면</a:t>
            </a:r>
            <a:r>
              <a:rPr lang="en-US" altLang="ko-KR" sz="1000" dirty="0" smtClean="0"/>
              <a:t>(</a:t>
            </a:r>
            <a:r>
              <a:rPr lang="ko-KR" altLang="en-US" sz="1000" dirty="0"/>
              <a:t>연동선택</a:t>
            </a:r>
            <a:r>
              <a:rPr lang="en-US" altLang="ko-KR" sz="1000" dirty="0"/>
              <a:t>, </a:t>
            </a:r>
            <a:r>
              <a:rPr lang="ko-KR" altLang="en-US" sz="1000" dirty="0" err="1"/>
              <a:t>정회전</a:t>
            </a:r>
            <a:r>
              <a:rPr lang="en-US" altLang="ko-KR" sz="1000" dirty="0"/>
              <a:t>, </a:t>
            </a:r>
            <a:r>
              <a:rPr lang="ko-KR" altLang="en-US" sz="1000" dirty="0"/>
              <a:t>역회전</a:t>
            </a:r>
            <a:r>
              <a:rPr lang="en-US" altLang="ko-KR" sz="1000" dirty="0"/>
              <a:t>, </a:t>
            </a:r>
            <a:r>
              <a:rPr lang="ko-KR" altLang="en-US" sz="1000" dirty="0" err="1"/>
              <a:t>피딩진공</a:t>
            </a:r>
            <a:r>
              <a:rPr lang="en-US" altLang="ko-KR" sz="1000" dirty="0"/>
              <a:t>, </a:t>
            </a:r>
            <a:r>
              <a:rPr lang="ko-KR" altLang="en-US" sz="1000" dirty="0" err="1"/>
              <a:t>제품푸쉬</a:t>
            </a:r>
            <a:r>
              <a:rPr lang="en-US" altLang="ko-KR" sz="1000" dirty="0"/>
              <a:t>, </a:t>
            </a:r>
            <a:r>
              <a:rPr lang="ko-KR" altLang="en-US" sz="1000" dirty="0" err="1"/>
              <a:t>테이블블로워</a:t>
            </a:r>
            <a:r>
              <a:rPr lang="en-US" altLang="ko-KR" sz="1000" dirty="0"/>
              <a:t>, </a:t>
            </a:r>
            <a:r>
              <a:rPr lang="ko-KR" altLang="en-US" sz="1000" dirty="0"/>
              <a:t>테이블진공</a:t>
            </a:r>
            <a:r>
              <a:rPr lang="en-US" altLang="ko-KR" sz="1000" dirty="0"/>
              <a:t>, </a:t>
            </a:r>
            <a:r>
              <a:rPr lang="ko-KR" altLang="en-US" sz="1000" dirty="0" err="1"/>
              <a:t>피딩클램프</a:t>
            </a:r>
            <a:r>
              <a:rPr lang="en-US" altLang="ko-KR" sz="1000" dirty="0"/>
              <a:t>, </a:t>
            </a:r>
            <a:r>
              <a:rPr lang="ko-KR" altLang="en-US" sz="1000" dirty="0" err="1"/>
              <a:t>텐션클램프</a:t>
            </a:r>
            <a:r>
              <a:rPr lang="en-US" altLang="ko-KR" sz="1000" dirty="0"/>
              <a:t>, </a:t>
            </a:r>
            <a:r>
              <a:rPr lang="ko-KR" altLang="en-US" sz="1000" dirty="0" err="1"/>
              <a:t>한판넬이송</a:t>
            </a:r>
            <a:r>
              <a:rPr lang="en-US" altLang="ko-KR" sz="1000" dirty="0"/>
              <a:t>, </a:t>
            </a:r>
            <a:r>
              <a:rPr lang="ko-KR" altLang="en-US" sz="1000" dirty="0" smtClean="0"/>
              <a:t>레이저마크</a:t>
            </a:r>
            <a:r>
              <a:rPr lang="en-US" altLang="ko-KR" sz="1000" dirty="0" smtClean="0"/>
              <a:t>)</a:t>
            </a:r>
          </a:p>
          <a:p>
            <a:r>
              <a:rPr lang="en-US" altLang="ko-KR" sz="1000" dirty="0"/>
              <a:t>AOI </a:t>
            </a:r>
            <a:r>
              <a:rPr lang="ko-KR" altLang="en-US" sz="1000" dirty="0" smtClean="0"/>
              <a:t>상면</a:t>
            </a:r>
            <a:r>
              <a:rPr lang="en-US" altLang="ko-KR" sz="1000" dirty="0"/>
              <a:t>(</a:t>
            </a:r>
            <a:r>
              <a:rPr lang="ko-KR" altLang="en-US" sz="1000" dirty="0"/>
              <a:t>연동선택</a:t>
            </a:r>
            <a:r>
              <a:rPr lang="en-US" altLang="ko-KR" sz="1000" dirty="0"/>
              <a:t>, </a:t>
            </a:r>
            <a:r>
              <a:rPr lang="ko-KR" altLang="en-US" sz="1000" dirty="0" err="1"/>
              <a:t>정회전</a:t>
            </a:r>
            <a:r>
              <a:rPr lang="en-US" altLang="ko-KR" sz="1000" dirty="0"/>
              <a:t>, </a:t>
            </a:r>
            <a:r>
              <a:rPr lang="ko-KR" altLang="en-US" sz="1000" dirty="0"/>
              <a:t>역회전</a:t>
            </a:r>
            <a:r>
              <a:rPr lang="en-US" altLang="ko-KR" sz="1000" dirty="0"/>
              <a:t>, </a:t>
            </a:r>
            <a:r>
              <a:rPr lang="ko-KR" altLang="en-US" sz="1000" dirty="0" err="1"/>
              <a:t>피딩진공</a:t>
            </a:r>
            <a:r>
              <a:rPr lang="en-US" altLang="ko-KR" sz="1000" dirty="0"/>
              <a:t>, </a:t>
            </a:r>
            <a:r>
              <a:rPr lang="ko-KR" altLang="en-US" sz="1000" dirty="0" err="1"/>
              <a:t>제품푸쉬</a:t>
            </a:r>
            <a:r>
              <a:rPr lang="en-US" altLang="ko-KR" sz="1000" dirty="0"/>
              <a:t>, </a:t>
            </a:r>
            <a:r>
              <a:rPr lang="ko-KR" altLang="en-US" sz="1000" dirty="0" err="1"/>
              <a:t>테이블블로워</a:t>
            </a:r>
            <a:r>
              <a:rPr lang="en-US" altLang="ko-KR" sz="1000" dirty="0"/>
              <a:t>, </a:t>
            </a:r>
            <a:r>
              <a:rPr lang="ko-KR" altLang="en-US" sz="1000" dirty="0"/>
              <a:t>테이블진공</a:t>
            </a:r>
            <a:r>
              <a:rPr lang="en-US" altLang="ko-KR" sz="1000" dirty="0"/>
              <a:t>, </a:t>
            </a:r>
            <a:r>
              <a:rPr lang="ko-KR" altLang="en-US" sz="1000" dirty="0" err="1"/>
              <a:t>피딩클램프</a:t>
            </a:r>
            <a:r>
              <a:rPr lang="en-US" altLang="ko-KR" sz="1000" dirty="0"/>
              <a:t>, </a:t>
            </a:r>
            <a:r>
              <a:rPr lang="ko-KR" altLang="en-US" sz="1000" dirty="0" err="1"/>
              <a:t>텐션클램프</a:t>
            </a:r>
            <a:r>
              <a:rPr lang="en-US" altLang="ko-KR" sz="1000" dirty="0"/>
              <a:t>, </a:t>
            </a:r>
            <a:r>
              <a:rPr lang="ko-KR" altLang="en-US" sz="1000" dirty="0" err="1"/>
              <a:t>한판넬이송</a:t>
            </a:r>
            <a:r>
              <a:rPr lang="en-US" altLang="ko-KR" sz="1000" dirty="0"/>
              <a:t>, </a:t>
            </a:r>
            <a:r>
              <a:rPr lang="ko-KR" altLang="en-US" sz="1000" dirty="0"/>
              <a:t>레이저마크</a:t>
            </a:r>
            <a:r>
              <a:rPr lang="en-US" altLang="ko-KR" sz="1000" dirty="0"/>
              <a:t>)</a:t>
            </a:r>
          </a:p>
          <a:p>
            <a:r>
              <a:rPr lang="en-US" altLang="ko-KR" sz="1000" dirty="0" smtClean="0"/>
              <a:t>Engraving(</a:t>
            </a:r>
            <a:r>
              <a:rPr lang="ko-KR" altLang="en-US" sz="1000" dirty="0"/>
              <a:t>연동선택</a:t>
            </a:r>
            <a:r>
              <a:rPr lang="en-US" altLang="ko-KR" sz="1000" dirty="0"/>
              <a:t>, </a:t>
            </a:r>
            <a:r>
              <a:rPr lang="ko-KR" altLang="en-US" sz="1000" dirty="0" err="1"/>
              <a:t>정회전</a:t>
            </a:r>
            <a:r>
              <a:rPr lang="en-US" altLang="ko-KR" sz="1000" dirty="0"/>
              <a:t>, </a:t>
            </a:r>
            <a:r>
              <a:rPr lang="ko-KR" altLang="en-US" sz="1000" dirty="0"/>
              <a:t>역회전</a:t>
            </a:r>
            <a:r>
              <a:rPr lang="en-US" altLang="ko-KR" sz="1000" dirty="0"/>
              <a:t>, </a:t>
            </a:r>
            <a:r>
              <a:rPr lang="ko-KR" altLang="en-US" sz="1000" dirty="0" err="1"/>
              <a:t>피딩진공</a:t>
            </a:r>
            <a:r>
              <a:rPr lang="en-US" altLang="ko-KR" sz="1000" dirty="0"/>
              <a:t>, </a:t>
            </a:r>
            <a:r>
              <a:rPr lang="ko-KR" altLang="en-US" sz="1000" dirty="0" err="1"/>
              <a:t>제품푸쉬</a:t>
            </a:r>
            <a:r>
              <a:rPr lang="en-US" altLang="ko-KR" sz="1000" dirty="0"/>
              <a:t>, </a:t>
            </a:r>
            <a:r>
              <a:rPr lang="ko-KR" altLang="en-US" sz="1000" dirty="0" err="1"/>
              <a:t>테이블블로워</a:t>
            </a:r>
            <a:r>
              <a:rPr lang="en-US" altLang="ko-KR" sz="1000" dirty="0"/>
              <a:t>, </a:t>
            </a:r>
            <a:r>
              <a:rPr lang="ko-KR" altLang="en-US" sz="1000" dirty="0"/>
              <a:t>테이블진공</a:t>
            </a:r>
            <a:r>
              <a:rPr lang="en-US" altLang="ko-KR" sz="1000" dirty="0"/>
              <a:t>, </a:t>
            </a:r>
            <a:r>
              <a:rPr lang="ko-KR" altLang="en-US" sz="1000" dirty="0" err="1"/>
              <a:t>피딩클램프</a:t>
            </a:r>
            <a:r>
              <a:rPr lang="en-US" altLang="ko-KR" sz="1000" dirty="0"/>
              <a:t>, </a:t>
            </a:r>
            <a:r>
              <a:rPr lang="ko-KR" altLang="en-US" sz="1000" dirty="0" err="1"/>
              <a:t>텐션클램프</a:t>
            </a:r>
            <a:r>
              <a:rPr lang="en-US" altLang="ko-KR" sz="1000" dirty="0"/>
              <a:t>, </a:t>
            </a:r>
            <a:r>
              <a:rPr lang="ko-KR" altLang="en-US" sz="1000" dirty="0" err="1"/>
              <a:t>한판넬이송</a:t>
            </a:r>
            <a:r>
              <a:rPr lang="en-US" altLang="ko-KR" sz="1000" dirty="0"/>
              <a:t>, </a:t>
            </a:r>
            <a:r>
              <a:rPr lang="ko-KR" altLang="en-US" sz="1000" dirty="0"/>
              <a:t>레이저마크</a:t>
            </a:r>
            <a:r>
              <a:rPr lang="en-US" altLang="ko-KR" sz="1000" dirty="0"/>
              <a:t>, </a:t>
            </a:r>
            <a:r>
              <a:rPr lang="ko-KR" altLang="en-US" sz="1000" dirty="0" err="1"/>
              <a:t>댄서롤</a:t>
            </a:r>
            <a:r>
              <a:rPr lang="ko-KR" altLang="en-US" sz="1000" dirty="0"/>
              <a:t> 상승</a:t>
            </a:r>
            <a:r>
              <a:rPr lang="en-US" altLang="ko-KR" sz="1000" dirty="0"/>
              <a:t>/</a:t>
            </a:r>
            <a:r>
              <a:rPr lang="ko-KR" altLang="en-US" sz="1000" dirty="0"/>
              <a:t>하강</a:t>
            </a:r>
            <a:r>
              <a:rPr lang="en-US" altLang="ko-KR" sz="1000" dirty="0"/>
              <a:t>)</a:t>
            </a:r>
          </a:p>
          <a:p>
            <a:r>
              <a:rPr lang="en-US" altLang="ko-KR" sz="1000" dirty="0" err="1" smtClean="0"/>
              <a:t>Uncoiler</a:t>
            </a:r>
            <a:r>
              <a:rPr lang="en-US" altLang="ko-KR" sz="1000" dirty="0"/>
              <a:t>(</a:t>
            </a:r>
            <a:r>
              <a:rPr lang="ko-KR" altLang="en-US" sz="1000" dirty="0"/>
              <a:t>연동선택</a:t>
            </a:r>
            <a:r>
              <a:rPr lang="en-US" altLang="ko-KR" sz="1000" dirty="0"/>
              <a:t>, </a:t>
            </a:r>
            <a:r>
              <a:rPr lang="ko-KR" altLang="en-US" sz="1000" dirty="0" err="1"/>
              <a:t>정회전</a:t>
            </a:r>
            <a:r>
              <a:rPr lang="en-US" altLang="ko-KR" sz="1000" dirty="0"/>
              <a:t>, </a:t>
            </a:r>
            <a:r>
              <a:rPr lang="ko-KR" altLang="en-US" sz="1000" dirty="0"/>
              <a:t>역회전</a:t>
            </a:r>
            <a:r>
              <a:rPr lang="en-US" altLang="ko-KR" sz="1000" dirty="0"/>
              <a:t>, </a:t>
            </a:r>
            <a:r>
              <a:rPr lang="ko-KR" altLang="en-US" sz="1000" dirty="0" err="1"/>
              <a:t>제품척클램프</a:t>
            </a:r>
            <a:r>
              <a:rPr lang="en-US" altLang="ko-KR" sz="1000" dirty="0"/>
              <a:t>, </a:t>
            </a:r>
            <a:r>
              <a:rPr lang="ko-KR" altLang="en-US" sz="1000" dirty="0" err="1"/>
              <a:t>제품댄서롤상승</a:t>
            </a:r>
            <a:r>
              <a:rPr lang="en-US" altLang="ko-KR" sz="1000" dirty="0"/>
              <a:t>/</a:t>
            </a:r>
            <a:r>
              <a:rPr lang="ko-KR" altLang="en-US" sz="1000" dirty="0"/>
              <a:t>하강</a:t>
            </a:r>
            <a:r>
              <a:rPr lang="en-US" altLang="ko-KR" sz="1000" dirty="0"/>
              <a:t>, </a:t>
            </a:r>
            <a:r>
              <a:rPr lang="ko-KR" altLang="en-US" sz="1000" dirty="0"/>
              <a:t>제품이음매</a:t>
            </a:r>
            <a:r>
              <a:rPr lang="en-US" altLang="ko-KR" sz="1000" dirty="0"/>
              <a:t>(</a:t>
            </a:r>
            <a:r>
              <a:rPr lang="ko-KR" altLang="en-US" sz="1000" dirty="0"/>
              <a:t>좌</a:t>
            </a:r>
            <a:r>
              <a:rPr lang="en-US" altLang="ko-KR" sz="1000" dirty="0"/>
              <a:t>)</a:t>
            </a:r>
            <a:r>
              <a:rPr lang="ko-KR" altLang="en-US" sz="1000" dirty="0"/>
              <a:t>상승</a:t>
            </a:r>
            <a:r>
              <a:rPr lang="en-US" altLang="ko-KR" sz="1000" dirty="0"/>
              <a:t>/</a:t>
            </a:r>
            <a:r>
              <a:rPr lang="ko-KR" altLang="en-US" sz="1000" dirty="0"/>
              <a:t>하강</a:t>
            </a:r>
            <a:r>
              <a:rPr lang="en-US" altLang="ko-KR" sz="1000" dirty="0"/>
              <a:t>, </a:t>
            </a:r>
            <a:r>
              <a:rPr lang="ko-KR" altLang="en-US" sz="1000" dirty="0"/>
              <a:t>제품이음매</a:t>
            </a:r>
            <a:r>
              <a:rPr lang="en-US" altLang="ko-KR" sz="1000" dirty="0"/>
              <a:t>(</a:t>
            </a:r>
            <a:r>
              <a:rPr lang="ko-KR" altLang="en-US" sz="1000" dirty="0"/>
              <a:t>우</a:t>
            </a:r>
            <a:r>
              <a:rPr lang="en-US" altLang="ko-KR" sz="1000" dirty="0"/>
              <a:t>)</a:t>
            </a:r>
            <a:r>
              <a:rPr lang="ko-KR" altLang="en-US" sz="1000" dirty="0"/>
              <a:t>상승</a:t>
            </a:r>
            <a:r>
              <a:rPr lang="en-US" altLang="ko-KR" sz="1000" dirty="0"/>
              <a:t>/</a:t>
            </a:r>
            <a:r>
              <a:rPr lang="ko-KR" altLang="en-US" sz="1000" dirty="0"/>
              <a:t>하강</a:t>
            </a:r>
            <a:r>
              <a:rPr lang="en-US" altLang="ko-KR" sz="1000" dirty="0"/>
              <a:t>, </a:t>
            </a:r>
            <a:r>
              <a:rPr lang="ko-KR" altLang="en-US" sz="1000" dirty="0"/>
              <a:t>제품이음매진공</a:t>
            </a:r>
            <a:r>
              <a:rPr lang="en-US" altLang="ko-KR" sz="1000" dirty="0"/>
              <a:t>, </a:t>
            </a:r>
            <a:r>
              <a:rPr lang="ko-KR" altLang="en-US" sz="1000" dirty="0"/>
              <a:t>간지 척 </a:t>
            </a:r>
            <a:r>
              <a:rPr lang="ko-KR" altLang="en-US" sz="1000" dirty="0" err="1"/>
              <a:t>클램프</a:t>
            </a:r>
            <a:r>
              <a:rPr lang="en-US" altLang="ko-KR" sz="1000" dirty="0"/>
              <a:t>, </a:t>
            </a:r>
          </a:p>
          <a:p>
            <a:pPr marL="0" indent="0">
              <a:buNone/>
            </a:pPr>
            <a:r>
              <a:rPr lang="ko-KR" altLang="en-US" sz="1000" dirty="0"/>
              <a:t>                 </a:t>
            </a:r>
            <a:r>
              <a:rPr lang="ko-KR" altLang="en-US" sz="1000" dirty="0" err="1"/>
              <a:t>간지휠</a:t>
            </a:r>
            <a:r>
              <a:rPr lang="ko-KR" altLang="en-US" sz="1000" dirty="0"/>
              <a:t> </a:t>
            </a:r>
            <a:r>
              <a:rPr lang="ko-KR" altLang="en-US" sz="1000" dirty="0" err="1"/>
              <a:t>정회전</a:t>
            </a:r>
            <a:r>
              <a:rPr lang="en-US" altLang="ko-KR" sz="1000" dirty="0"/>
              <a:t>, </a:t>
            </a:r>
            <a:r>
              <a:rPr lang="ko-KR" altLang="en-US" sz="1000" dirty="0" err="1"/>
              <a:t>간지휠</a:t>
            </a:r>
            <a:r>
              <a:rPr lang="ko-KR" altLang="en-US" sz="1000" dirty="0"/>
              <a:t> 역회전</a:t>
            </a:r>
            <a:r>
              <a:rPr lang="en-US" altLang="ko-KR" sz="1000" dirty="0"/>
              <a:t>, </a:t>
            </a:r>
            <a:r>
              <a:rPr lang="ko-KR" altLang="en-US" sz="1000" dirty="0" err="1" smtClean="0"/>
              <a:t>클린롤러</a:t>
            </a:r>
            <a:r>
              <a:rPr lang="ko-KR" altLang="en-US" sz="1000" dirty="0" smtClean="0"/>
              <a:t> 상승</a:t>
            </a:r>
            <a:r>
              <a:rPr lang="en-US" altLang="ko-KR" sz="1000" dirty="0" smtClean="0"/>
              <a:t>/</a:t>
            </a:r>
            <a:r>
              <a:rPr lang="ko-KR" altLang="en-US" sz="1000" dirty="0" smtClean="0"/>
              <a:t>하강</a:t>
            </a:r>
            <a:r>
              <a:rPr lang="en-US" altLang="ko-KR" sz="1000" dirty="0" smtClean="0"/>
              <a:t>, </a:t>
            </a:r>
            <a:r>
              <a:rPr lang="ko-KR" altLang="en-US" sz="1000" dirty="0" err="1" smtClean="0"/>
              <a:t>클린롤러누름</a:t>
            </a:r>
            <a:r>
              <a:rPr lang="ko-KR" altLang="en-US" sz="1000" dirty="0" smtClean="0"/>
              <a:t> </a:t>
            </a:r>
            <a:r>
              <a:rPr lang="ko-KR" altLang="en-US" sz="1000" dirty="0"/>
              <a:t>상승</a:t>
            </a:r>
            <a:r>
              <a:rPr lang="en-US" altLang="ko-KR" sz="1000" dirty="0"/>
              <a:t>/</a:t>
            </a:r>
            <a:r>
              <a:rPr lang="ko-KR" altLang="en-US" sz="1000" dirty="0"/>
              <a:t>하강</a:t>
            </a:r>
            <a:r>
              <a:rPr lang="en-US" altLang="ko-KR" sz="1000" dirty="0" smtClean="0"/>
              <a:t>)</a:t>
            </a:r>
            <a:endParaRPr lang="en-US" altLang="ko-KR" sz="1000" dirty="0"/>
          </a:p>
          <a:p>
            <a:r>
              <a:rPr lang="en-US" altLang="ko-KR" sz="1000" dirty="0" smtClean="0"/>
              <a:t>Torque Motor(</a:t>
            </a:r>
            <a:r>
              <a:rPr lang="ko-KR" altLang="en-US" sz="1000" dirty="0" err="1" smtClean="0"/>
              <a:t>펀칭부</a:t>
            </a:r>
            <a:r>
              <a:rPr lang="en-US" altLang="ko-KR" sz="1000" dirty="0" smtClean="0"/>
              <a:t>, </a:t>
            </a:r>
            <a:r>
              <a:rPr lang="ko-KR" altLang="en-US" sz="1000" dirty="0" err="1" smtClean="0"/>
              <a:t>검사부</a:t>
            </a:r>
            <a:r>
              <a:rPr lang="en-US" altLang="ko-KR" sz="1000" dirty="0" smtClean="0"/>
              <a:t>, </a:t>
            </a:r>
            <a:r>
              <a:rPr lang="ko-KR" altLang="en-US" sz="1000" dirty="0" err="1" smtClean="0"/>
              <a:t>각인부</a:t>
            </a:r>
            <a:r>
              <a:rPr lang="en-US" altLang="ko-KR" sz="1000" dirty="0" smtClean="0"/>
              <a:t>)</a:t>
            </a:r>
          </a:p>
          <a:p>
            <a:r>
              <a:rPr lang="en-US" altLang="ko-KR" sz="1000" dirty="0" smtClean="0"/>
              <a:t>Core 150mm(</a:t>
            </a:r>
            <a:r>
              <a:rPr lang="en-US" altLang="ko-KR" sz="1000" dirty="0" err="1" smtClean="0"/>
              <a:t>Recoiler</a:t>
            </a:r>
            <a:r>
              <a:rPr lang="en-US" altLang="ko-KR" sz="1000" dirty="0" smtClean="0"/>
              <a:t>, </a:t>
            </a:r>
            <a:r>
              <a:rPr lang="en-US" altLang="ko-KR" sz="1000" dirty="0" err="1" smtClean="0"/>
              <a:t>Uncoiler</a:t>
            </a:r>
            <a:r>
              <a:rPr lang="en-US" altLang="ko-KR" sz="1000" dirty="0" smtClean="0"/>
              <a:t>)</a:t>
            </a:r>
            <a:endParaRPr lang="en-US" altLang="ko-KR" sz="1000" dirty="0"/>
          </a:p>
          <a:p>
            <a:endParaRPr lang="en-US" altLang="ko-KR" sz="1000" dirty="0" smtClean="0"/>
          </a:p>
          <a:p>
            <a:endParaRPr lang="en-US" altLang="ko-KR" sz="1000" dirty="0"/>
          </a:p>
          <a:p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6744661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/>
              <a:t>ROLL TO ROLL AOI (2022A119 </a:t>
            </a:r>
            <a:r>
              <a:rPr lang="ko-KR" altLang="en-US" sz="3200" dirty="0"/>
              <a:t>혜성</a:t>
            </a:r>
            <a:r>
              <a:rPr lang="en-US" altLang="ko-KR" sz="3200" dirty="0"/>
              <a:t>DS</a:t>
            </a:r>
            <a:r>
              <a:rPr lang="ko-KR" altLang="en-US" sz="3200" dirty="0"/>
              <a:t>향</a:t>
            </a:r>
            <a:r>
              <a:rPr lang="en-US" altLang="ko-KR" sz="3200" dirty="0"/>
              <a:t>) </a:t>
            </a:r>
            <a:r>
              <a:rPr lang="ko-KR" altLang="en-US" sz="3200" dirty="0"/>
              <a:t>제작일정</a:t>
            </a:r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12" y="2119079"/>
            <a:ext cx="11763375" cy="3433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70381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통신 프로토콜 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데이타설정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1000" dirty="0" smtClean="0"/>
              <a:t>Last Shot, Feeding Offset(MK X/Y, DN X/Y, UP X/Y, LS X/Y)</a:t>
            </a:r>
          </a:p>
          <a:p>
            <a:r>
              <a:rPr lang="en-US" altLang="ko-KR" sz="1000" dirty="0" smtClean="0"/>
              <a:t>Lot</a:t>
            </a:r>
            <a:r>
              <a:rPr lang="ko-KR" altLang="en-US" sz="1000" dirty="0" smtClean="0"/>
              <a:t>관련설정</a:t>
            </a:r>
            <a:r>
              <a:rPr lang="en-US" altLang="ko-KR" sz="1000" dirty="0" smtClean="0"/>
              <a:t>(</a:t>
            </a:r>
            <a:r>
              <a:rPr lang="ko-KR" altLang="en-US" sz="1000" dirty="0" smtClean="0"/>
              <a:t>전체</a:t>
            </a:r>
            <a:r>
              <a:rPr lang="en-US" altLang="ko-KR" sz="1000" dirty="0" smtClean="0"/>
              <a:t>Reel</a:t>
            </a:r>
            <a:r>
              <a:rPr lang="ko-KR" altLang="en-US" sz="1000" dirty="0" smtClean="0"/>
              <a:t>길이</a:t>
            </a:r>
            <a:r>
              <a:rPr lang="en-US" altLang="ko-KR" sz="1000" dirty="0" smtClean="0"/>
              <a:t>[M], Lot</a:t>
            </a:r>
            <a:r>
              <a:rPr lang="ko-KR" altLang="en-US" sz="1000" dirty="0" smtClean="0"/>
              <a:t>분리길이</a:t>
            </a:r>
            <a:r>
              <a:rPr lang="en-US" altLang="ko-KR" sz="1000" dirty="0" smtClean="0"/>
              <a:t>[M], Lot</a:t>
            </a:r>
            <a:r>
              <a:rPr lang="ko-KR" altLang="en-US" sz="1000" dirty="0" err="1" smtClean="0"/>
              <a:t>분리후</a:t>
            </a:r>
            <a:r>
              <a:rPr lang="ko-KR" altLang="en-US" sz="1000" dirty="0" smtClean="0"/>
              <a:t> 절단위치</a:t>
            </a:r>
            <a:r>
              <a:rPr lang="en-US" altLang="ko-KR" sz="1000" dirty="0"/>
              <a:t> </a:t>
            </a:r>
            <a:r>
              <a:rPr lang="ko-KR" altLang="en-US" sz="1000" dirty="0" smtClean="0"/>
              <a:t>길이</a:t>
            </a:r>
            <a:r>
              <a:rPr lang="en-US" altLang="ko-KR" sz="1000" dirty="0" smtClean="0"/>
              <a:t>[M], </a:t>
            </a:r>
            <a:r>
              <a:rPr lang="ko-KR" altLang="en-US" sz="1000" dirty="0" err="1" smtClean="0"/>
              <a:t>일시정지</a:t>
            </a:r>
            <a:r>
              <a:rPr lang="ko-KR" altLang="en-US" sz="1000" dirty="0" smtClean="0"/>
              <a:t> 길이</a:t>
            </a:r>
            <a:r>
              <a:rPr lang="en-US" altLang="ko-KR" sz="1000" dirty="0" smtClean="0"/>
              <a:t>[M])</a:t>
            </a:r>
          </a:p>
          <a:p>
            <a:r>
              <a:rPr lang="en-US" altLang="ko-KR" sz="1000" dirty="0" smtClean="0"/>
              <a:t>Feeding</a:t>
            </a:r>
            <a:r>
              <a:rPr lang="ko-KR" altLang="en-US" sz="1000" dirty="0" smtClean="0"/>
              <a:t>관련설정</a:t>
            </a:r>
            <a:r>
              <a:rPr lang="en-US" altLang="ko-KR" sz="1000" dirty="0" smtClean="0"/>
              <a:t>(</a:t>
            </a:r>
            <a:r>
              <a:rPr lang="ko-KR" altLang="en-US" sz="1000" dirty="0" smtClean="0"/>
              <a:t>연속공급 속도</a:t>
            </a:r>
            <a:r>
              <a:rPr lang="en-US" altLang="ko-KR" sz="1000" dirty="0" smtClean="0"/>
              <a:t>/</a:t>
            </a:r>
            <a:r>
              <a:rPr lang="ko-KR" altLang="en-US" sz="1000" dirty="0" smtClean="0"/>
              <a:t>가속도</a:t>
            </a:r>
            <a:r>
              <a:rPr lang="en-US" altLang="ko-KR" sz="1000" dirty="0" smtClean="0"/>
              <a:t>, </a:t>
            </a:r>
            <a:r>
              <a:rPr lang="ko-KR" altLang="en-US" sz="1000" dirty="0" err="1" smtClean="0"/>
              <a:t>한판넬공급</a:t>
            </a:r>
            <a:r>
              <a:rPr lang="ko-KR" altLang="en-US" sz="1000" dirty="0" smtClean="0"/>
              <a:t> 길이</a:t>
            </a:r>
            <a:r>
              <a:rPr lang="en-US" altLang="ko-KR" sz="1000" dirty="0" smtClean="0"/>
              <a:t>/</a:t>
            </a:r>
            <a:r>
              <a:rPr lang="ko-KR" altLang="en-US" sz="1000" dirty="0" smtClean="0"/>
              <a:t>속도</a:t>
            </a:r>
            <a:r>
              <a:rPr lang="en-US" altLang="ko-KR" sz="1000" dirty="0" smtClean="0"/>
              <a:t>/</a:t>
            </a:r>
            <a:r>
              <a:rPr lang="ko-KR" altLang="en-US" sz="1000" dirty="0" smtClean="0"/>
              <a:t>가속도</a:t>
            </a:r>
            <a:r>
              <a:rPr lang="en-US" altLang="ko-KR" sz="1000" dirty="0" smtClean="0"/>
              <a:t>, AOI</a:t>
            </a:r>
            <a:r>
              <a:rPr lang="ko-KR" altLang="en-US" sz="1000" dirty="0" smtClean="0"/>
              <a:t>롤러 </a:t>
            </a:r>
            <a:r>
              <a:rPr lang="en-US" altLang="ko-KR" sz="1000" dirty="0" err="1" smtClean="0"/>
              <a:t>LeadPitch</a:t>
            </a:r>
            <a:r>
              <a:rPr lang="en-US" altLang="ko-KR" sz="1000" dirty="0" smtClean="0"/>
              <a:t>, </a:t>
            </a:r>
            <a:r>
              <a:rPr lang="ko-KR" altLang="en-US" sz="1000" dirty="0" err="1" smtClean="0"/>
              <a:t>마킹롤러</a:t>
            </a:r>
            <a:r>
              <a:rPr lang="ko-KR" altLang="en-US" sz="1000" dirty="0" smtClean="0"/>
              <a:t> </a:t>
            </a:r>
            <a:r>
              <a:rPr lang="en-US" altLang="ko-KR" sz="1000" dirty="0" err="1" smtClean="0"/>
              <a:t>LeadPitch</a:t>
            </a:r>
            <a:r>
              <a:rPr lang="en-US" altLang="ko-KR" sz="1000" dirty="0" smtClean="0"/>
              <a:t>, </a:t>
            </a:r>
            <a:r>
              <a:rPr lang="ko-KR" altLang="en-US" sz="1000" dirty="0" err="1" smtClean="0"/>
              <a:t>마킹부</a:t>
            </a:r>
            <a:r>
              <a:rPr lang="ko-KR" altLang="en-US" sz="1000" dirty="0" smtClean="0"/>
              <a:t> </a:t>
            </a:r>
            <a:r>
              <a:rPr lang="ko-KR" altLang="en-US" sz="1000" dirty="0" err="1" smtClean="0"/>
              <a:t>틀어짐보정</a:t>
            </a:r>
            <a:r>
              <a:rPr lang="ko-KR" altLang="en-US" sz="1000" dirty="0" smtClean="0"/>
              <a:t> </a:t>
            </a:r>
            <a:r>
              <a:rPr lang="ko-KR" altLang="en-US" sz="1000" dirty="0" err="1" smtClean="0"/>
              <a:t>한계값</a:t>
            </a:r>
            <a:r>
              <a:rPr lang="en-US" altLang="ko-KR" sz="1000" dirty="0" smtClean="0"/>
              <a:t>/</a:t>
            </a:r>
            <a:r>
              <a:rPr lang="ko-KR" altLang="en-US" sz="1000" dirty="0" err="1" smtClean="0"/>
              <a:t>인정값</a:t>
            </a:r>
            <a:r>
              <a:rPr lang="en-US" altLang="ko-KR" sz="1000" dirty="0" smtClean="0"/>
              <a:t>/</a:t>
            </a:r>
            <a:r>
              <a:rPr lang="ko-KR" altLang="en-US" sz="1000" dirty="0" smtClean="0"/>
              <a:t>인정횟수</a:t>
            </a:r>
            <a:r>
              <a:rPr lang="en-US" altLang="ko-KR" sz="1000" dirty="0" smtClean="0"/>
              <a:t>)</a:t>
            </a:r>
          </a:p>
          <a:p>
            <a:r>
              <a:rPr lang="ko-KR" altLang="en-US" sz="1000" dirty="0" smtClean="0"/>
              <a:t>연속</a:t>
            </a:r>
            <a:r>
              <a:rPr lang="en-US" altLang="ko-KR" sz="1000" dirty="0" smtClean="0"/>
              <a:t>Feeding</a:t>
            </a:r>
            <a:r>
              <a:rPr lang="ko-KR" altLang="en-US" sz="1000" dirty="0" smtClean="0"/>
              <a:t>관련설정</a:t>
            </a:r>
            <a:r>
              <a:rPr lang="en-US" altLang="ko-KR" sz="1000" dirty="0" smtClean="0"/>
              <a:t>(AOI</a:t>
            </a:r>
            <a:r>
              <a:rPr lang="ko-KR" altLang="en-US" sz="1000" dirty="0" smtClean="0"/>
              <a:t>롤러 </a:t>
            </a:r>
            <a:r>
              <a:rPr lang="en-US" altLang="ko-KR" sz="1000" dirty="0" smtClean="0"/>
              <a:t>Push Off, </a:t>
            </a:r>
            <a:r>
              <a:rPr lang="ko-KR" altLang="en-US" sz="1000" dirty="0" err="1" smtClean="0"/>
              <a:t>마킹롤러</a:t>
            </a:r>
            <a:r>
              <a:rPr lang="ko-KR" altLang="en-US" sz="1000" dirty="0" smtClean="0"/>
              <a:t> </a:t>
            </a:r>
            <a:r>
              <a:rPr lang="en-US" altLang="ko-KR" sz="1000" dirty="0" smtClean="0"/>
              <a:t>Push Off)</a:t>
            </a:r>
          </a:p>
          <a:p>
            <a:r>
              <a:rPr lang="en-US" altLang="ko-KR" sz="1000" dirty="0" smtClean="0"/>
              <a:t>Tension</a:t>
            </a:r>
            <a:r>
              <a:rPr lang="ko-KR" altLang="en-US" sz="1000" dirty="0" smtClean="0"/>
              <a:t>관련설정</a:t>
            </a:r>
            <a:r>
              <a:rPr lang="en-US" altLang="ko-KR" sz="1000" dirty="0" smtClean="0"/>
              <a:t>(AOI </a:t>
            </a:r>
            <a:r>
              <a:rPr lang="ko-KR" altLang="en-US" sz="1000" dirty="0" smtClean="0"/>
              <a:t>토크</a:t>
            </a:r>
            <a:r>
              <a:rPr lang="en-US" altLang="ko-KR" sz="1000" dirty="0" smtClean="0"/>
              <a:t>, </a:t>
            </a:r>
            <a:r>
              <a:rPr lang="ko-KR" altLang="en-US" sz="1000" dirty="0" err="1" smtClean="0"/>
              <a:t>마킹</a:t>
            </a:r>
            <a:r>
              <a:rPr lang="ko-KR" altLang="en-US" sz="1000" dirty="0" smtClean="0"/>
              <a:t> 토크</a:t>
            </a:r>
            <a:r>
              <a:rPr lang="en-US" altLang="ko-KR" sz="1000" dirty="0" smtClean="0"/>
              <a:t>)</a:t>
            </a:r>
          </a:p>
          <a:p>
            <a:r>
              <a:rPr lang="ko-KR" altLang="en-US" sz="1000" dirty="0" smtClean="0"/>
              <a:t>초기이송거리설정</a:t>
            </a:r>
            <a:r>
              <a:rPr lang="en-US" altLang="ko-KR" sz="1000" dirty="0" smtClean="0"/>
              <a:t>(AOI~AOI Shot</a:t>
            </a:r>
            <a:r>
              <a:rPr lang="ko-KR" altLang="en-US" sz="1000" dirty="0" smtClean="0"/>
              <a:t>수</a:t>
            </a:r>
            <a:r>
              <a:rPr lang="en-US" altLang="ko-KR" sz="1000" dirty="0" smtClean="0"/>
              <a:t>, AOI~</a:t>
            </a:r>
            <a:r>
              <a:rPr lang="ko-KR" altLang="en-US" sz="1000" dirty="0" err="1" smtClean="0"/>
              <a:t>마킹</a:t>
            </a:r>
            <a:r>
              <a:rPr lang="ko-KR" altLang="en-US" sz="1000" dirty="0" smtClean="0"/>
              <a:t> 거리</a:t>
            </a:r>
            <a:r>
              <a:rPr lang="en-US" altLang="ko-KR" sz="1000" dirty="0" smtClean="0"/>
              <a:t>)</a:t>
            </a:r>
          </a:p>
          <a:p>
            <a:r>
              <a:rPr lang="ko-KR" altLang="en-US" sz="1000" dirty="0" err="1" smtClean="0"/>
              <a:t>마킹</a:t>
            </a:r>
            <a:r>
              <a:rPr lang="en-US" altLang="ko-KR" sz="1000" dirty="0" smtClean="0"/>
              <a:t>1</a:t>
            </a:r>
            <a:r>
              <a:rPr lang="ko-KR" altLang="en-US" sz="1000" dirty="0" smtClean="0"/>
              <a:t>관련설정</a:t>
            </a:r>
            <a:r>
              <a:rPr lang="en-US" altLang="ko-KR" sz="1000" dirty="0" smtClean="0"/>
              <a:t>(</a:t>
            </a:r>
          </a:p>
          <a:p>
            <a:r>
              <a:rPr lang="ko-KR" altLang="en-US" sz="1000" dirty="0" err="1" smtClean="0"/>
              <a:t>마킹</a:t>
            </a:r>
            <a:r>
              <a:rPr lang="en-US" altLang="ko-KR" sz="1000" dirty="0" smtClean="0"/>
              <a:t>2</a:t>
            </a:r>
            <a:r>
              <a:rPr lang="ko-KR" altLang="en-US" sz="1000" dirty="0" smtClean="0"/>
              <a:t>관련설정</a:t>
            </a:r>
            <a:r>
              <a:rPr lang="en-US" altLang="ko-KR" sz="1000" dirty="0" smtClean="0"/>
              <a:t>(</a:t>
            </a:r>
          </a:p>
          <a:p>
            <a:r>
              <a:rPr lang="ko-KR" altLang="en-US" sz="1000" dirty="0" err="1" smtClean="0"/>
              <a:t>마킹부</a:t>
            </a:r>
            <a:r>
              <a:rPr lang="ko-KR" altLang="en-US" sz="1000" dirty="0" smtClean="0"/>
              <a:t> 버퍼관련설정</a:t>
            </a:r>
            <a:r>
              <a:rPr lang="en-US" altLang="ko-KR" sz="1000" dirty="0" smtClean="0"/>
              <a:t>( </a:t>
            </a:r>
            <a:r>
              <a:rPr lang="ko-KR" altLang="en-US" sz="1000" dirty="0" smtClean="0"/>
              <a:t>버퍼롤러 초기위치</a:t>
            </a:r>
            <a:r>
              <a:rPr lang="en-US" altLang="ko-KR" sz="1000" dirty="0" smtClean="0"/>
              <a:t>)</a:t>
            </a:r>
          </a:p>
          <a:p>
            <a:r>
              <a:rPr lang="ko-KR" altLang="en-US" sz="1000" dirty="0" err="1" smtClean="0"/>
              <a:t>마킹장치설정</a:t>
            </a:r>
            <a:r>
              <a:rPr lang="en-US" altLang="ko-KR" sz="1000" dirty="0" smtClean="0"/>
              <a:t>(</a:t>
            </a:r>
            <a:r>
              <a:rPr lang="ko-KR" altLang="en-US" sz="1000" dirty="0" err="1" smtClean="0"/>
              <a:t>마킹수</a:t>
            </a:r>
            <a:r>
              <a:rPr lang="ko-KR" altLang="en-US" sz="1000" dirty="0" smtClean="0"/>
              <a:t> </a:t>
            </a:r>
            <a:r>
              <a:rPr lang="ko-KR" altLang="en-US" sz="1000" dirty="0" err="1" smtClean="0"/>
              <a:t>리셋</a:t>
            </a:r>
            <a:r>
              <a:rPr lang="ko-KR" altLang="en-US" sz="1000" dirty="0" smtClean="0"/>
              <a:t> 좌</a:t>
            </a:r>
            <a:r>
              <a:rPr lang="en-US" altLang="ko-KR" sz="1000" dirty="0" smtClean="0"/>
              <a:t>/</a:t>
            </a:r>
            <a:r>
              <a:rPr lang="ko-KR" altLang="en-US" sz="1000" dirty="0" smtClean="0"/>
              <a:t>우</a:t>
            </a:r>
            <a:r>
              <a:rPr lang="en-US" altLang="ko-KR" sz="1000" dirty="0" smtClean="0"/>
              <a:t>, </a:t>
            </a:r>
            <a:r>
              <a:rPr lang="ko-KR" altLang="en-US" sz="1000" dirty="0" err="1" smtClean="0"/>
              <a:t>마킹수</a:t>
            </a:r>
            <a:r>
              <a:rPr lang="ko-KR" altLang="en-US" sz="1000" dirty="0" smtClean="0"/>
              <a:t> 현재 좌</a:t>
            </a:r>
            <a:r>
              <a:rPr lang="en-US" altLang="ko-KR" sz="1000" dirty="0" smtClean="0"/>
              <a:t>/</a:t>
            </a:r>
            <a:r>
              <a:rPr lang="ko-KR" altLang="en-US" sz="1000" dirty="0" smtClean="0"/>
              <a:t>우</a:t>
            </a:r>
            <a:r>
              <a:rPr lang="en-US" altLang="ko-KR" sz="1000" dirty="0" smtClean="0"/>
              <a:t>, </a:t>
            </a:r>
            <a:r>
              <a:rPr lang="ko-KR" altLang="en-US" sz="1000" dirty="0" err="1" smtClean="0"/>
              <a:t>마킹수</a:t>
            </a:r>
            <a:r>
              <a:rPr lang="ko-KR" altLang="en-US" sz="1000" dirty="0" smtClean="0"/>
              <a:t> 한계 좌</a:t>
            </a:r>
            <a:r>
              <a:rPr lang="en-US" altLang="ko-KR" sz="1000" dirty="0" smtClean="0"/>
              <a:t>/</a:t>
            </a:r>
            <a:r>
              <a:rPr lang="ko-KR" altLang="en-US" sz="1000" dirty="0" smtClean="0"/>
              <a:t>우</a:t>
            </a:r>
            <a:r>
              <a:rPr lang="en-US" altLang="ko-KR" sz="1000" dirty="0" smtClean="0"/>
              <a:t>)</a:t>
            </a:r>
          </a:p>
          <a:p>
            <a:r>
              <a:rPr lang="en-US" altLang="ko-KR" sz="1000" dirty="0" smtClean="0"/>
              <a:t>2D</a:t>
            </a:r>
            <a:r>
              <a:rPr lang="ko-KR" altLang="en-US" sz="1000" dirty="0" smtClean="0"/>
              <a:t>코드관련설정</a:t>
            </a:r>
            <a:r>
              <a:rPr lang="en-US" altLang="ko-KR" sz="1000" dirty="0" smtClean="0"/>
              <a:t>(</a:t>
            </a:r>
            <a:r>
              <a:rPr lang="ko-KR" altLang="en-US" sz="1000" dirty="0" err="1" smtClean="0"/>
              <a:t>각인기</a:t>
            </a:r>
            <a:r>
              <a:rPr lang="ko-KR" altLang="en-US" sz="1000" dirty="0" smtClean="0"/>
              <a:t> </a:t>
            </a:r>
            <a:r>
              <a:rPr lang="en-US" altLang="ko-KR" sz="1000" dirty="0" smtClean="0"/>
              <a:t>Offset, AOI Offset, </a:t>
            </a:r>
            <a:r>
              <a:rPr lang="ko-KR" altLang="en-US" sz="1000" dirty="0" err="1" smtClean="0"/>
              <a:t>마킹부</a:t>
            </a:r>
            <a:r>
              <a:rPr lang="ko-KR" altLang="en-US" sz="1000" dirty="0" smtClean="0"/>
              <a:t> </a:t>
            </a:r>
            <a:r>
              <a:rPr lang="en-US" altLang="ko-KR" sz="1000" dirty="0" smtClean="0"/>
              <a:t>Offset, </a:t>
            </a:r>
            <a:r>
              <a:rPr lang="ko-KR" altLang="en-US" sz="1000" dirty="0" smtClean="0"/>
              <a:t>이송 속도</a:t>
            </a:r>
            <a:r>
              <a:rPr lang="en-US" altLang="ko-KR" sz="1000" dirty="0" smtClean="0"/>
              <a:t>/</a:t>
            </a:r>
            <a:r>
              <a:rPr lang="ko-KR" altLang="en-US" sz="1000" dirty="0" smtClean="0"/>
              <a:t>가속도</a:t>
            </a:r>
            <a:r>
              <a:rPr lang="en-US" altLang="ko-KR" sz="1000" dirty="0" smtClean="0"/>
              <a:t>)</a:t>
            </a:r>
          </a:p>
          <a:p>
            <a:r>
              <a:rPr lang="ko-KR" altLang="en-US" sz="1000" dirty="0" err="1" smtClean="0"/>
              <a:t>각인기관련설정</a:t>
            </a:r>
            <a:r>
              <a:rPr lang="en-US" altLang="ko-KR" sz="1000" dirty="0" smtClean="0"/>
              <a:t>(</a:t>
            </a:r>
            <a:r>
              <a:rPr lang="ko-KR" altLang="en-US" sz="1000" dirty="0" smtClean="0"/>
              <a:t>버퍼</a:t>
            </a:r>
            <a:r>
              <a:rPr lang="en-US" altLang="ko-KR" sz="1000" dirty="0" smtClean="0"/>
              <a:t>Shot</a:t>
            </a:r>
            <a:r>
              <a:rPr lang="ko-KR" altLang="en-US" sz="1000" dirty="0" smtClean="0"/>
              <a:t>수</a:t>
            </a:r>
            <a:r>
              <a:rPr lang="en-US" altLang="ko-KR" sz="1000" dirty="0" smtClean="0"/>
              <a:t>, </a:t>
            </a:r>
            <a:r>
              <a:rPr lang="ko-KR" altLang="en-US" sz="1000" dirty="0" smtClean="0"/>
              <a:t>시작</a:t>
            </a:r>
            <a:r>
              <a:rPr lang="en-US" altLang="ko-KR" sz="1000" dirty="0" smtClean="0"/>
              <a:t>Shot</a:t>
            </a:r>
            <a:r>
              <a:rPr lang="ko-KR" altLang="en-US" sz="1000" dirty="0" smtClean="0"/>
              <a:t>번호</a:t>
            </a:r>
            <a:r>
              <a:rPr lang="en-US" altLang="ko-KR" sz="1000" dirty="0" smtClean="0"/>
              <a:t>, </a:t>
            </a:r>
            <a:r>
              <a:rPr lang="ko-KR" altLang="en-US" sz="1000" dirty="0" err="1" smtClean="0"/>
              <a:t>오더번호</a:t>
            </a:r>
            <a:r>
              <a:rPr lang="en-US" altLang="ko-KR" sz="1000" dirty="0" smtClean="0"/>
              <a:t>, Shot</a:t>
            </a:r>
            <a:r>
              <a:rPr lang="ko-KR" altLang="en-US" sz="1000" dirty="0" smtClean="0"/>
              <a:t>번호</a:t>
            </a:r>
            <a:r>
              <a:rPr lang="en-US" altLang="ko-KR" sz="1000" dirty="0" smtClean="0"/>
              <a:t>, </a:t>
            </a:r>
            <a:r>
              <a:rPr lang="ko-KR" altLang="en-US" sz="1000" dirty="0" err="1" smtClean="0"/>
              <a:t>각인기롤러</a:t>
            </a:r>
            <a:r>
              <a:rPr lang="ko-KR" altLang="en-US" sz="1000" dirty="0" smtClean="0"/>
              <a:t> </a:t>
            </a:r>
            <a:r>
              <a:rPr lang="en-US" altLang="ko-KR" sz="1000" dirty="0" err="1" smtClean="0"/>
              <a:t>LeadPitch</a:t>
            </a:r>
            <a:r>
              <a:rPr lang="en-US" altLang="ko-KR" sz="1000" dirty="0" smtClean="0"/>
              <a:t>/Push Off/</a:t>
            </a:r>
            <a:r>
              <a:rPr lang="ko-KR" altLang="en-US" sz="1000" dirty="0" smtClean="0"/>
              <a:t>토크</a:t>
            </a:r>
            <a:r>
              <a:rPr lang="en-US" altLang="ko-KR" sz="1000" dirty="0" smtClean="0"/>
              <a:t>, </a:t>
            </a:r>
            <a:r>
              <a:rPr lang="ko-KR" altLang="en-US" sz="1000" dirty="0" err="1" smtClean="0"/>
              <a:t>각인기</a:t>
            </a:r>
            <a:r>
              <a:rPr lang="en-US" altLang="ko-KR" sz="1000" dirty="0" smtClean="0"/>
              <a:t>~AOI</a:t>
            </a:r>
            <a:r>
              <a:rPr lang="ko-KR" altLang="en-US" sz="1000" dirty="0" smtClean="0"/>
              <a:t>거리</a:t>
            </a:r>
            <a:r>
              <a:rPr lang="en-US" altLang="ko-KR" sz="1000" dirty="0" smtClean="0"/>
              <a:t>, </a:t>
            </a:r>
          </a:p>
          <a:p>
            <a:pPr marL="0" indent="0">
              <a:buNone/>
            </a:pPr>
            <a:r>
              <a:rPr lang="en-US" altLang="ko-KR" sz="1000" dirty="0"/>
              <a:t> </a:t>
            </a:r>
            <a:r>
              <a:rPr lang="en-US" altLang="ko-KR" sz="1000" dirty="0" smtClean="0"/>
              <a:t>                         </a:t>
            </a:r>
            <a:r>
              <a:rPr lang="ko-KR" altLang="en-US" sz="1000" dirty="0" err="1" smtClean="0"/>
              <a:t>각인부</a:t>
            </a:r>
            <a:r>
              <a:rPr lang="ko-KR" altLang="en-US" sz="1000" dirty="0" smtClean="0"/>
              <a:t> </a:t>
            </a:r>
            <a:r>
              <a:rPr lang="ko-KR" altLang="en-US" sz="1000" dirty="0" err="1"/>
              <a:t>틀어짐보정</a:t>
            </a:r>
            <a:r>
              <a:rPr lang="ko-KR" altLang="en-US" sz="1000" dirty="0"/>
              <a:t> </a:t>
            </a:r>
            <a:r>
              <a:rPr lang="ko-KR" altLang="en-US" sz="1000" dirty="0" err="1"/>
              <a:t>한계값</a:t>
            </a:r>
            <a:r>
              <a:rPr lang="en-US" altLang="ko-KR" sz="1000" dirty="0"/>
              <a:t>/</a:t>
            </a:r>
            <a:r>
              <a:rPr lang="ko-KR" altLang="en-US" sz="1000" dirty="0" err="1"/>
              <a:t>인정값</a:t>
            </a:r>
            <a:r>
              <a:rPr lang="en-US" altLang="ko-KR" sz="1000" dirty="0"/>
              <a:t>/</a:t>
            </a:r>
            <a:r>
              <a:rPr lang="ko-KR" altLang="en-US" sz="1000" dirty="0" smtClean="0"/>
              <a:t>인정횟수</a:t>
            </a:r>
            <a:r>
              <a:rPr lang="en-US" altLang="ko-KR" sz="1000" dirty="0" smtClean="0"/>
              <a:t>, </a:t>
            </a:r>
            <a:r>
              <a:rPr lang="ko-KR" altLang="en-US" sz="1000" dirty="0" smtClean="0"/>
              <a:t>버퍼롤러 초기위치</a:t>
            </a:r>
            <a:r>
              <a:rPr lang="en-US" altLang="ko-KR" sz="1000" dirty="0" smtClean="0"/>
              <a:t>)</a:t>
            </a:r>
          </a:p>
          <a:p>
            <a:endParaRPr lang="en-US" altLang="ko-KR" sz="1000" dirty="0"/>
          </a:p>
          <a:p>
            <a:endParaRPr lang="en-US" altLang="ko-KR" sz="1000" dirty="0" smtClean="0"/>
          </a:p>
          <a:p>
            <a:endParaRPr lang="en-US" altLang="ko-KR" sz="1000" dirty="0"/>
          </a:p>
          <a:p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60282546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Packet Flow Chart</a:t>
            </a:r>
            <a:endParaRPr lang="ko-KR" altLang="en-US" dirty="0"/>
          </a:p>
        </p:txBody>
      </p:sp>
      <p:grpSp>
        <p:nvGrpSpPr>
          <p:cNvPr id="23" name="그룹 22"/>
          <p:cNvGrpSpPr/>
          <p:nvPr/>
        </p:nvGrpSpPr>
        <p:grpSpPr>
          <a:xfrm>
            <a:off x="1816769" y="1808489"/>
            <a:ext cx="1989221" cy="709245"/>
            <a:chOff x="1852863" y="1776283"/>
            <a:chExt cx="1989221" cy="709245"/>
          </a:xfrm>
        </p:grpSpPr>
        <p:sp>
          <p:nvSpPr>
            <p:cNvPr id="21" name="직사각형 20"/>
            <p:cNvSpPr/>
            <p:nvPr/>
          </p:nvSpPr>
          <p:spPr>
            <a:xfrm>
              <a:off x="1852863" y="1776283"/>
              <a:ext cx="1989221" cy="3484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smtClean="0"/>
                <a:t>View (Punch)</a:t>
              </a:r>
              <a:endParaRPr lang="ko-KR" altLang="en-US" sz="1000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1852863" y="2137109"/>
              <a:ext cx="1989221" cy="3484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669757" y="2854669"/>
            <a:ext cx="1989221" cy="709245"/>
            <a:chOff x="1852863" y="1776283"/>
            <a:chExt cx="1989221" cy="709245"/>
          </a:xfrm>
        </p:grpSpPr>
        <p:sp>
          <p:nvSpPr>
            <p:cNvPr id="25" name="직사각형 24"/>
            <p:cNvSpPr/>
            <p:nvPr/>
          </p:nvSpPr>
          <p:spPr>
            <a:xfrm>
              <a:off x="1852863" y="1776283"/>
              <a:ext cx="1989221" cy="3484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/>
                <a:t>Engrave</a:t>
              </a:r>
              <a:endParaRPr lang="ko-KR" altLang="en-US" sz="1000"/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1852863" y="2137109"/>
              <a:ext cx="1989221" cy="3484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smtClean="0"/>
                <a:t>wmClientReceived()</a:t>
              </a:r>
              <a:endParaRPr lang="ko-KR" altLang="en-US" sz="1000"/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3212432" y="2860873"/>
            <a:ext cx="1989221" cy="709245"/>
            <a:chOff x="1852863" y="1776283"/>
            <a:chExt cx="1989221" cy="709245"/>
          </a:xfrm>
        </p:grpSpPr>
        <p:sp>
          <p:nvSpPr>
            <p:cNvPr id="28" name="직사각형 27"/>
            <p:cNvSpPr/>
            <p:nvPr/>
          </p:nvSpPr>
          <p:spPr>
            <a:xfrm>
              <a:off x="1852863" y="1776283"/>
              <a:ext cx="1989221" cy="3484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/>
                <a:t>SR1000w</a:t>
              </a:r>
              <a:endParaRPr lang="ko-KR" altLang="en-US" sz="1000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1852863" y="2137109"/>
              <a:ext cx="1989221" cy="3484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smtClean="0"/>
                <a:t>wmClientReceived()</a:t>
              </a:r>
              <a:endParaRPr lang="ko-KR" altLang="en-US" sz="1000"/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669757" y="3986202"/>
            <a:ext cx="1989221" cy="709245"/>
            <a:chOff x="1852863" y="1776283"/>
            <a:chExt cx="1989221" cy="709245"/>
          </a:xfrm>
        </p:grpSpPr>
        <p:sp>
          <p:nvSpPr>
            <p:cNvPr id="31" name="직사각형 30"/>
            <p:cNvSpPr/>
            <p:nvPr/>
          </p:nvSpPr>
          <p:spPr>
            <a:xfrm>
              <a:off x="1852863" y="1776283"/>
              <a:ext cx="1989221" cy="3484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/>
                <a:t>CTcpIpClient : CSocketComm</a:t>
              </a:r>
              <a:endParaRPr lang="ko-KR" altLang="en-US" sz="1000"/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1852863" y="2137109"/>
              <a:ext cx="1989221" cy="3484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/>
                <a:t>Running</a:t>
              </a:r>
              <a:r>
                <a:rPr lang="en-US" altLang="ko-KR" sz="1000" smtClean="0"/>
                <a:t>()</a:t>
              </a:r>
              <a:endParaRPr lang="ko-KR" altLang="en-US" sz="1000"/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3212432" y="3992406"/>
            <a:ext cx="1989221" cy="709245"/>
            <a:chOff x="1852863" y="1776283"/>
            <a:chExt cx="1989221" cy="709245"/>
          </a:xfrm>
        </p:grpSpPr>
        <p:sp>
          <p:nvSpPr>
            <p:cNvPr id="34" name="직사각형 33"/>
            <p:cNvSpPr/>
            <p:nvPr/>
          </p:nvSpPr>
          <p:spPr>
            <a:xfrm>
              <a:off x="1852863" y="1776283"/>
              <a:ext cx="1989221" cy="3484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/>
                <a:t>CTcpIpClient : CSocketComm</a:t>
              </a:r>
              <a:endParaRPr lang="ko-KR" altLang="en-US" sz="1000"/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1852863" y="2137109"/>
              <a:ext cx="1989221" cy="3484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/>
                <a:t>Running</a:t>
              </a:r>
              <a:r>
                <a:rPr lang="en-US" altLang="ko-KR" sz="1000" smtClean="0"/>
                <a:t>()</a:t>
              </a:r>
              <a:endParaRPr lang="ko-KR" altLang="en-US" sz="1000"/>
            </a:p>
          </p:txBody>
        </p:sp>
      </p:grpSp>
      <p:grpSp>
        <p:nvGrpSpPr>
          <p:cNvPr id="36" name="그룹 35"/>
          <p:cNvGrpSpPr/>
          <p:nvPr/>
        </p:nvGrpSpPr>
        <p:grpSpPr>
          <a:xfrm>
            <a:off x="669757" y="5084458"/>
            <a:ext cx="1989221" cy="709245"/>
            <a:chOff x="1852863" y="1776283"/>
            <a:chExt cx="1989221" cy="709245"/>
          </a:xfrm>
        </p:grpSpPr>
        <p:sp>
          <p:nvSpPr>
            <p:cNvPr id="37" name="직사각형 36"/>
            <p:cNvSpPr/>
            <p:nvPr/>
          </p:nvSpPr>
          <p:spPr>
            <a:xfrm>
              <a:off x="1852863" y="1776283"/>
              <a:ext cx="1989221" cy="3484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1852863" y="2137109"/>
              <a:ext cx="1989221" cy="3484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9" name="그룹 38"/>
          <p:cNvGrpSpPr/>
          <p:nvPr/>
        </p:nvGrpSpPr>
        <p:grpSpPr>
          <a:xfrm>
            <a:off x="3212432" y="5078255"/>
            <a:ext cx="1989221" cy="709245"/>
            <a:chOff x="1852863" y="1776283"/>
            <a:chExt cx="1989221" cy="709245"/>
          </a:xfrm>
        </p:grpSpPr>
        <p:sp>
          <p:nvSpPr>
            <p:cNvPr id="40" name="직사각형 39"/>
            <p:cNvSpPr/>
            <p:nvPr/>
          </p:nvSpPr>
          <p:spPr>
            <a:xfrm>
              <a:off x="1852863" y="1776283"/>
              <a:ext cx="1989221" cy="3484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1852863" y="2137109"/>
              <a:ext cx="1989221" cy="3484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2" name="그룹 41"/>
          <p:cNvGrpSpPr/>
          <p:nvPr/>
        </p:nvGrpSpPr>
        <p:grpSpPr>
          <a:xfrm>
            <a:off x="6621378" y="2838627"/>
            <a:ext cx="1989221" cy="709245"/>
            <a:chOff x="1852863" y="1776283"/>
            <a:chExt cx="1989221" cy="709245"/>
          </a:xfrm>
        </p:grpSpPr>
        <p:sp>
          <p:nvSpPr>
            <p:cNvPr id="43" name="직사각형 42"/>
            <p:cNvSpPr/>
            <p:nvPr/>
          </p:nvSpPr>
          <p:spPr>
            <a:xfrm>
              <a:off x="1852863" y="1776283"/>
              <a:ext cx="1989221" cy="3484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/>
                <a:t>Engrave</a:t>
              </a:r>
              <a:endParaRPr lang="ko-KR" altLang="en-US" sz="1000"/>
            </a:p>
          </p:txBody>
        </p:sp>
        <p:sp>
          <p:nvSpPr>
            <p:cNvPr id="44" name="직사각형 43"/>
            <p:cNvSpPr/>
            <p:nvPr/>
          </p:nvSpPr>
          <p:spPr>
            <a:xfrm>
              <a:off x="1852863" y="2137109"/>
              <a:ext cx="1989221" cy="3484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smtClean="0"/>
                <a:t>wmAcceptReceived()</a:t>
              </a:r>
              <a:endParaRPr lang="ko-KR" altLang="en-US" sz="1000"/>
            </a:p>
          </p:txBody>
        </p:sp>
      </p:grpSp>
      <p:grpSp>
        <p:nvGrpSpPr>
          <p:cNvPr id="45" name="그룹 44"/>
          <p:cNvGrpSpPr/>
          <p:nvPr/>
        </p:nvGrpSpPr>
        <p:grpSpPr>
          <a:xfrm>
            <a:off x="9164053" y="2844831"/>
            <a:ext cx="1989221" cy="709245"/>
            <a:chOff x="1852863" y="1776283"/>
            <a:chExt cx="1989221" cy="709245"/>
          </a:xfrm>
        </p:grpSpPr>
        <p:sp>
          <p:nvSpPr>
            <p:cNvPr id="46" name="직사각형 45"/>
            <p:cNvSpPr/>
            <p:nvPr/>
          </p:nvSpPr>
          <p:spPr>
            <a:xfrm>
              <a:off x="1852863" y="1776283"/>
              <a:ext cx="1989221" cy="3484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/>
                <a:t>SR1000w</a:t>
              </a:r>
              <a:endParaRPr lang="ko-KR" altLang="en-US" sz="1000"/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1852863" y="2137109"/>
              <a:ext cx="1989221" cy="3484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smtClean="0"/>
                <a:t>wmClientReceived()</a:t>
              </a:r>
              <a:endParaRPr lang="ko-KR" altLang="en-US" sz="1000"/>
            </a:p>
          </p:txBody>
        </p:sp>
      </p:grpSp>
      <p:grpSp>
        <p:nvGrpSpPr>
          <p:cNvPr id="48" name="그룹 47"/>
          <p:cNvGrpSpPr/>
          <p:nvPr/>
        </p:nvGrpSpPr>
        <p:grpSpPr>
          <a:xfrm>
            <a:off x="6621378" y="3970160"/>
            <a:ext cx="1989221" cy="709245"/>
            <a:chOff x="1852863" y="1776283"/>
            <a:chExt cx="1989221" cy="709245"/>
          </a:xfrm>
        </p:grpSpPr>
        <p:sp>
          <p:nvSpPr>
            <p:cNvPr id="49" name="직사각형 48"/>
            <p:cNvSpPr/>
            <p:nvPr/>
          </p:nvSpPr>
          <p:spPr>
            <a:xfrm>
              <a:off x="1852863" y="1776283"/>
              <a:ext cx="1989221" cy="3484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/>
                <a:t>CTcpIpServer : CSocketComm</a:t>
              </a:r>
              <a:endParaRPr lang="ko-KR" altLang="en-US" sz="1000"/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1852863" y="2137109"/>
              <a:ext cx="1989221" cy="3484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/>
                <a:t>Running</a:t>
              </a:r>
              <a:r>
                <a:rPr lang="en-US" altLang="ko-KR" sz="1000" smtClean="0"/>
                <a:t>()</a:t>
              </a:r>
            </a:p>
            <a:p>
              <a:pPr algn="ctr"/>
              <a:r>
                <a:rPr lang="en-US" altLang="ko-KR" sz="1000" smtClean="0"/>
                <a:t>wmAcceptReceived()</a:t>
              </a:r>
              <a:endParaRPr lang="ko-KR" altLang="en-US" sz="1000"/>
            </a:p>
          </p:txBody>
        </p:sp>
      </p:grpSp>
      <p:grpSp>
        <p:nvGrpSpPr>
          <p:cNvPr id="51" name="그룹 50"/>
          <p:cNvGrpSpPr/>
          <p:nvPr/>
        </p:nvGrpSpPr>
        <p:grpSpPr>
          <a:xfrm>
            <a:off x="9164053" y="3976364"/>
            <a:ext cx="1989221" cy="709245"/>
            <a:chOff x="1852863" y="1776283"/>
            <a:chExt cx="1989221" cy="709245"/>
          </a:xfrm>
        </p:grpSpPr>
        <p:sp>
          <p:nvSpPr>
            <p:cNvPr id="52" name="직사각형 51"/>
            <p:cNvSpPr/>
            <p:nvPr/>
          </p:nvSpPr>
          <p:spPr>
            <a:xfrm>
              <a:off x="1852863" y="1776283"/>
              <a:ext cx="1989221" cy="3484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/>
                <a:t>CTcpIpClient : CSocketComm</a:t>
              </a:r>
              <a:endParaRPr lang="ko-KR" altLang="en-US" sz="1000"/>
            </a:p>
          </p:txBody>
        </p:sp>
        <p:sp>
          <p:nvSpPr>
            <p:cNvPr id="53" name="직사각형 52"/>
            <p:cNvSpPr/>
            <p:nvPr/>
          </p:nvSpPr>
          <p:spPr>
            <a:xfrm>
              <a:off x="1852863" y="2137109"/>
              <a:ext cx="1989221" cy="3484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/>
                <a:t>Running</a:t>
              </a:r>
              <a:r>
                <a:rPr lang="en-US" altLang="ko-KR" sz="1000" smtClean="0"/>
                <a:t>()</a:t>
              </a:r>
              <a:endParaRPr lang="ko-KR" altLang="en-US" sz="1000"/>
            </a:p>
          </p:txBody>
        </p:sp>
      </p:grpSp>
      <p:grpSp>
        <p:nvGrpSpPr>
          <p:cNvPr id="54" name="그룹 53"/>
          <p:cNvGrpSpPr/>
          <p:nvPr/>
        </p:nvGrpSpPr>
        <p:grpSpPr>
          <a:xfrm>
            <a:off x="6621378" y="5078253"/>
            <a:ext cx="1989221" cy="693203"/>
            <a:chOff x="1852863" y="1776283"/>
            <a:chExt cx="1989221" cy="314155"/>
          </a:xfrm>
        </p:grpSpPr>
        <p:sp>
          <p:nvSpPr>
            <p:cNvPr id="55" name="직사각형 54"/>
            <p:cNvSpPr/>
            <p:nvPr/>
          </p:nvSpPr>
          <p:spPr>
            <a:xfrm>
              <a:off x="1852863" y="1776283"/>
              <a:ext cx="1989221" cy="17079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smtClean="0"/>
                <a:t>CTcpIpAccept : </a:t>
              </a:r>
              <a:r>
                <a:rPr lang="en-US" altLang="ko-KR" sz="1000"/>
                <a:t>CSocketComm</a:t>
              </a:r>
              <a:endParaRPr lang="ko-KR" altLang="en-US" sz="1000"/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1852863" y="1947077"/>
              <a:ext cx="1989221" cy="14336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/>
                <a:t>Running()</a:t>
              </a:r>
              <a:endParaRPr lang="ko-KR" altLang="en-US" sz="1000"/>
            </a:p>
          </p:txBody>
        </p:sp>
      </p:grpSp>
      <p:grpSp>
        <p:nvGrpSpPr>
          <p:cNvPr id="57" name="그룹 56"/>
          <p:cNvGrpSpPr/>
          <p:nvPr/>
        </p:nvGrpSpPr>
        <p:grpSpPr>
          <a:xfrm>
            <a:off x="9164053" y="5062213"/>
            <a:ext cx="1989221" cy="709245"/>
            <a:chOff x="1852863" y="1776283"/>
            <a:chExt cx="1989221" cy="709245"/>
          </a:xfrm>
        </p:grpSpPr>
        <p:sp>
          <p:nvSpPr>
            <p:cNvPr id="58" name="직사각형 57"/>
            <p:cNvSpPr/>
            <p:nvPr/>
          </p:nvSpPr>
          <p:spPr>
            <a:xfrm>
              <a:off x="1852863" y="1776283"/>
              <a:ext cx="1989221" cy="3484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1852863" y="2137109"/>
              <a:ext cx="1989221" cy="3484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0" name="그룹 59"/>
          <p:cNvGrpSpPr/>
          <p:nvPr/>
        </p:nvGrpSpPr>
        <p:grpSpPr>
          <a:xfrm>
            <a:off x="7869655" y="1766556"/>
            <a:ext cx="1989221" cy="709245"/>
            <a:chOff x="1852863" y="1776283"/>
            <a:chExt cx="1989221" cy="709245"/>
          </a:xfrm>
        </p:grpSpPr>
        <p:sp>
          <p:nvSpPr>
            <p:cNvPr id="61" name="직사각형 60"/>
            <p:cNvSpPr/>
            <p:nvPr/>
          </p:nvSpPr>
          <p:spPr>
            <a:xfrm>
              <a:off x="1852863" y="1776283"/>
              <a:ext cx="1989221" cy="3484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smtClean="0"/>
                <a:t>View (Laser)</a:t>
              </a:r>
              <a:endParaRPr lang="ko-KR" altLang="en-US" sz="1000"/>
            </a:p>
          </p:txBody>
        </p:sp>
        <p:sp>
          <p:nvSpPr>
            <p:cNvPr id="62" name="직사각형 61"/>
            <p:cNvSpPr/>
            <p:nvPr/>
          </p:nvSpPr>
          <p:spPr>
            <a:xfrm>
              <a:off x="1852863" y="2137109"/>
              <a:ext cx="1989221" cy="3484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3" name="TextBox 62"/>
          <p:cNvSpPr txBox="1"/>
          <p:nvPr/>
        </p:nvSpPr>
        <p:spPr>
          <a:xfrm>
            <a:off x="9264065" y="2234555"/>
            <a:ext cx="14197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smtClean="0"/>
              <a:t>wmClientReceivedSr()</a:t>
            </a:r>
            <a:endParaRPr lang="ko-KR" altLang="en-US" sz="1000"/>
          </a:p>
        </p:txBody>
      </p:sp>
      <p:sp>
        <p:nvSpPr>
          <p:cNvPr id="64" name="TextBox 63"/>
          <p:cNvSpPr txBox="1"/>
          <p:nvPr/>
        </p:nvSpPr>
        <p:spPr>
          <a:xfrm>
            <a:off x="7071559" y="2127382"/>
            <a:ext cx="14197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/>
              <a:t>wmServerReceived</a:t>
            </a:r>
            <a:r>
              <a:rPr lang="en-US" altLang="ko-KR" sz="1000" smtClean="0"/>
              <a:t>()</a:t>
            </a:r>
            <a:endParaRPr lang="ko-KR" altLang="en-US" sz="1000"/>
          </a:p>
        </p:txBody>
      </p:sp>
      <p:sp>
        <p:nvSpPr>
          <p:cNvPr id="65" name="TextBox 64"/>
          <p:cNvSpPr txBox="1"/>
          <p:nvPr/>
        </p:nvSpPr>
        <p:spPr>
          <a:xfrm>
            <a:off x="3236495" y="2315474"/>
            <a:ext cx="14197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smtClean="0"/>
              <a:t>wmClientReceivedSr()</a:t>
            </a:r>
            <a:endParaRPr lang="ko-KR" altLang="en-US" sz="1000"/>
          </a:p>
        </p:txBody>
      </p:sp>
      <p:sp>
        <p:nvSpPr>
          <p:cNvPr id="66" name="TextBox 65"/>
          <p:cNvSpPr txBox="1"/>
          <p:nvPr/>
        </p:nvSpPr>
        <p:spPr>
          <a:xfrm>
            <a:off x="1239252" y="2169315"/>
            <a:ext cx="14197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smtClean="0"/>
              <a:t>wmClientReceived()</a:t>
            </a:r>
            <a:endParaRPr lang="ko-KR" altLang="en-US" sz="1000"/>
          </a:p>
        </p:txBody>
      </p:sp>
    </p:spTree>
    <p:extLst>
      <p:ext uri="{BB962C8B-B14F-4D97-AF65-F5344CB8AC3E}">
        <p14:creationId xmlns:p14="http://schemas.microsoft.com/office/powerpoint/2010/main" val="391638301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Packet </a:t>
            </a:r>
            <a:r>
              <a:rPr lang="ko-KR" altLang="en-US" dirty="0" smtClean="0"/>
              <a:t>구조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38200" y="1820562"/>
            <a:ext cx="872593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typedef</a:t>
            </a:r>
            <a:r>
              <a:rPr lang="en-US" altLang="ko-KR" dirty="0"/>
              <a:t> </a:t>
            </a:r>
            <a:r>
              <a:rPr lang="en-US" altLang="ko-KR" dirty="0" err="1"/>
              <a:t>struct</a:t>
            </a:r>
            <a:r>
              <a:rPr lang="en-US" altLang="ko-KR" dirty="0"/>
              <a:t> </a:t>
            </a:r>
            <a:r>
              <a:rPr lang="en-US" altLang="ko-KR" dirty="0" err="1"/>
              <a:t>tagSocketData</a:t>
            </a:r>
            <a:r>
              <a:rPr lang="en-US" altLang="ko-KR" dirty="0"/>
              <a:t> {</a:t>
            </a:r>
          </a:p>
          <a:p>
            <a:pPr lvl="8"/>
            <a:r>
              <a:rPr lang="en-US" altLang="ko-KR" dirty="0" err="1"/>
              <a:t>int</a:t>
            </a:r>
            <a:r>
              <a:rPr lang="en-US" altLang="ko-KR" dirty="0"/>
              <a:t> </a:t>
            </a:r>
            <a:r>
              <a:rPr lang="en-US" altLang="ko-KR" dirty="0" err="1"/>
              <a:t>nMsgLen</a:t>
            </a:r>
            <a:r>
              <a:rPr lang="en-US" altLang="ko-KR" dirty="0" smtClean="0"/>
              <a:t>;	// </a:t>
            </a:r>
            <a:r>
              <a:rPr lang="en-US" altLang="ko-KR" dirty="0"/>
              <a:t>Message Length </a:t>
            </a:r>
          </a:p>
          <a:p>
            <a:pPr lvl="8"/>
            <a:r>
              <a:rPr lang="en-US" altLang="ko-KR" dirty="0" err="1"/>
              <a:t>int</a:t>
            </a:r>
            <a:r>
              <a:rPr lang="en-US" altLang="ko-KR" dirty="0"/>
              <a:t> </a:t>
            </a:r>
            <a:r>
              <a:rPr lang="en-US" altLang="ko-KR" dirty="0" err="1"/>
              <a:t>nMsgID</a:t>
            </a:r>
            <a:r>
              <a:rPr lang="en-US" altLang="ko-KR" dirty="0" smtClean="0"/>
              <a:t>;	// </a:t>
            </a:r>
            <a:r>
              <a:rPr lang="en-US" altLang="ko-KR" dirty="0"/>
              <a:t>message ID</a:t>
            </a:r>
          </a:p>
          <a:p>
            <a:pPr lvl="8"/>
            <a:r>
              <a:rPr lang="en-US" altLang="ko-KR" dirty="0" err="1" smtClean="0"/>
              <a:t>int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nTxPC</a:t>
            </a:r>
            <a:r>
              <a:rPr lang="en-US" altLang="ko-KR" dirty="0" smtClean="0"/>
              <a:t>;	// Transmit PC Id</a:t>
            </a:r>
          </a:p>
          <a:p>
            <a:pPr lvl="8"/>
            <a:r>
              <a:rPr lang="en-US" altLang="ko-KR" dirty="0" err="1" smtClean="0"/>
              <a:t>int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nRxPC</a:t>
            </a:r>
            <a:r>
              <a:rPr lang="en-US" altLang="ko-KR" dirty="0" smtClean="0"/>
              <a:t>;	// Message Receive PC</a:t>
            </a:r>
          </a:p>
          <a:p>
            <a:pPr lvl="8"/>
            <a:r>
              <a:rPr lang="en-US" altLang="ko-KR" dirty="0" err="1" smtClean="0"/>
              <a:t>int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nCmdCode</a:t>
            </a:r>
            <a:r>
              <a:rPr lang="en-US" altLang="ko-KR" dirty="0" smtClean="0"/>
              <a:t>;	// Command Code</a:t>
            </a:r>
          </a:p>
          <a:p>
            <a:pPr lvl="8"/>
            <a:r>
              <a:rPr lang="en-US" altLang="ko-KR" dirty="0" err="1" smtClean="0"/>
              <a:t>int</a:t>
            </a:r>
            <a:r>
              <a:rPr lang="en-US" altLang="ko-KR" dirty="0" smtClean="0"/>
              <a:t> </a:t>
            </a:r>
            <a:r>
              <a:rPr lang="en-US" altLang="ko-KR" dirty="0"/>
              <a:t>nData1</a:t>
            </a:r>
            <a:r>
              <a:rPr lang="en-US" altLang="ko-KR" dirty="0" smtClean="0"/>
              <a:t>;	// </a:t>
            </a:r>
            <a:r>
              <a:rPr lang="en-US" altLang="ko-KR" dirty="0"/>
              <a:t>Integer Param1</a:t>
            </a:r>
          </a:p>
          <a:p>
            <a:pPr lvl="8"/>
            <a:r>
              <a:rPr lang="en-US" altLang="ko-KR" dirty="0" err="1"/>
              <a:t>int</a:t>
            </a:r>
            <a:r>
              <a:rPr lang="en-US" altLang="ko-KR" dirty="0"/>
              <a:t> nData2</a:t>
            </a:r>
            <a:r>
              <a:rPr lang="en-US" altLang="ko-KR" dirty="0" smtClean="0"/>
              <a:t>;	// </a:t>
            </a:r>
            <a:r>
              <a:rPr lang="en-US" altLang="ko-KR" dirty="0"/>
              <a:t>Integer Param2</a:t>
            </a:r>
          </a:p>
          <a:p>
            <a:pPr lvl="8"/>
            <a:r>
              <a:rPr lang="en-US" altLang="ko-KR" dirty="0" err="1"/>
              <a:t>int</a:t>
            </a:r>
            <a:r>
              <a:rPr lang="en-US" altLang="ko-KR" dirty="0"/>
              <a:t> nData3</a:t>
            </a:r>
            <a:r>
              <a:rPr lang="en-US" altLang="ko-KR" dirty="0" smtClean="0"/>
              <a:t>;	// </a:t>
            </a:r>
            <a:r>
              <a:rPr lang="en-US" altLang="ko-KR" dirty="0"/>
              <a:t>Integer Param3</a:t>
            </a:r>
          </a:p>
          <a:p>
            <a:pPr lvl="8"/>
            <a:r>
              <a:rPr lang="en-US" altLang="ko-KR" dirty="0" err="1"/>
              <a:t>int</a:t>
            </a:r>
            <a:r>
              <a:rPr lang="en-US" altLang="ko-KR" dirty="0"/>
              <a:t> nData4</a:t>
            </a:r>
            <a:r>
              <a:rPr lang="en-US" altLang="ko-KR" dirty="0" smtClean="0"/>
              <a:t>;	// </a:t>
            </a:r>
            <a:r>
              <a:rPr lang="en-US" altLang="ko-KR" dirty="0"/>
              <a:t>Integer Param4</a:t>
            </a:r>
          </a:p>
          <a:p>
            <a:pPr lvl="8"/>
            <a:r>
              <a:rPr lang="en-US" altLang="ko-KR" dirty="0"/>
              <a:t>float fData1</a:t>
            </a:r>
            <a:r>
              <a:rPr lang="en-US" altLang="ko-KR" dirty="0" smtClean="0"/>
              <a:t>;	// </a:t>
            </a:r>
            <a:r>
              <a:rPr lang="en-US" altLang="ko-KR" dirty="0"/>
              <a:t>float Param1</a:t>
            </a:r>
          </a:p>
          <a:p>
            <a:pPr lvl="8"/>
            <a:r>
              <a:rPr lang="en-US" altLang="ko-KR" dirty="0"/>
              <a:t>float fData2</a:t>
            </a:r>
            <a:r>
              <a:rPr lang="en-US" altLang="ko-KR" dirty="0" smtClean="0"/>
              <a:t>;	// </a:t>
            </a:r>
            <a:r>
              <a:rPr lang="en-US" altLang="ko-KR" dirty="0"/>
              <a:t>float Param2</a:t>
            </a:r>
          </a:p>
          <a:p>
            <a:pPr lvl="8"/>
            <a:r>
              <a:rPr lang="en-US" altLang="ko-KR" dirty="0"/>
              <a:t>float fData3</a:t>
            </a:r>
            <a:r>
              <a:rPr lang="en-US" altLang="ko-KR" dirty="0" smtClean="0"/>
              <a:t>;	// </a:t>
            </a:r>
            <a:r>
              <a:rPr lang="en-US" altLang="ko-KR" dirty="0"/>
              <a:t>float Param3</a:t>
            </a:r>
          </a:p>
          <a:p>
            <a:pPr lvl="8"/>
            <a:r>
              <a:rPr lang="en-US" altLang="ko-KR" dirty="0"/>
              <a:t>float fData4</a:t>
            </a:r>
            <a:r>
              <a:rPr lang="en-US" altLang="ko-KR" dirty="0" smtClean="0"/>
              <a:t>;	// </a:t>
            </a:r>
            <a:r>
              <a:rPr lang="en-US" altLang="ko-KR" dirty="0"/>
              <a:t>float Param4</a:t>
            </a:r>
          </a:p>
          <a:p>
            <a:pPr lvl="8"/>
            <a:r>
              <a:rPr lang="en-US" altLang="ko-KR" dirty="0"/>
              <a:t>char  </a:t>
            </a:r>
            <a:r>
              <a:rPr lang="en-US" altLang="ko-KR" dirty="0" err="1"/>
              <a:t>strData</a:t>
            </a:r>
            <a:r>
              <a:rPr lang="en-US" altLang="ko-KR" dirty="0"/>
              <a:t>[BUFFER_DATA_SIZE];</a:t>
            </a:r>
          </a:p>
          <a:p>
            <a:r>
              <a:rPr lang="en-US" altLang="ko-KR" dirty="0"/>
              <a:t>}SOCKET_DATA</a:t>
            </a:r>
            <a:r>
              <a:rPr lang="en-US" altLang="ko-KR" dirty="0" smtClean="0"/>
              <a:t>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31570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통신 프로토콜 </a:t>
            </a:r>
            <a:r>
              <a:rPr lang="en-US" altLang="ko-KR" dirty="0" smtClean="0"/>
              <a:t>(</a:t>
            </a:r>
            <a:r>
              <a:rPr lang="en-US" altLang="ko-KR" dirty="0"/>
              <a:t>Command </a:t>
            </a:r>
            <a:r>
              <a:rPr lang="en-US" altLang="ko-KR" dirty="0" smtClean="0"/>
              <a:t>Code)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CMD_SIGNAL (</a:t>
            </a:r>
            <a:r>
              <a:rPr lang="ko-KR" altLang="en-US" dirty="0" smtClean="0"/>
              <a:t>값</a:t>
            </a:r>
            <a:r>
              <a:rPr lang="en-US" altLang="ko-KR" dirty="0" smtClean="0"/>
              <a:t>: On/Off)</a:t>
            </a:r>
          </a:p>
          <a:p>
            <a:r>
              <a:rPr lang="en-US" altLang="ko-KR" dirty="0" smtClean="0"/>
              <a:t>CMD_DATA (</a:t>
            </a:r>
            <a:r>
              <a:rPr lang="ko-KR" altLang="en-US" dirty="0" smtClean="0"/>
              <a:t>값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, float, char[])</a:t>
            </a:r>
          </a:p>
          <a:p>
            <a:r>
              <a:rPr lang="en-US" altLang="ko-KR" dirty="0" smtClean="0"/>
              <a:t>CMD_RETURN</a:t>
            </a:r>
          </a:p>
          <a:p>
            <a:r>
              <a:rPr lang="en-US" altLang="ko-KR" dirty="0" smtClean="0"/>
              <a:t>CMD_ALARM</a:t>
            </a:r>
          </a:p>
          <a:p>
            <a:endParaRPr lang="en-US" altLang="ko-KR" dirty="0" smtClean="0"/>
          </a:p>
          <a:p>
            <a:pPr lvl="2"/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9405391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통신 프로토콜 </a:t>
            </a:r>
            <a:r>
              <a:rPr lang="en-US" altLang="ko-KR" dirty="0" smtClean="0"/>
              <a:t>(</a:t>
            </a:r>
            <a:r>
              <a:rPr lang="en-US" altLang="ko-KR" dirty="0"/>
              <a:t>CMD_SIGNAL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CMD_SIGNAL (</a:t>
            </a:r>
            <a:r>
              <a:rPr lang="ko-KR" altLang="en-US" dirty="0" smtClean="0"/>
              <a:t>값</a:t>
            </a:r>
            <a:r>
              <a:rPr lang="en-US" altLang="ko-KR" dirty="0" smtClean="0"/>
              <a:t>: On/Off)</a:t>
            </a:r>
          </a:p>
          <a:p>
            <a:r>
              <a:rPr lang="en-US" altLang="ko-KR" dirty="0" smtClean="0"/>
              <a:t>CMD_RETURN</a:t>
            </a:r>
          </a:p>
          <a:p>
            <a:endParaRPr lang="en-US" altLang="ko-KR" dirty="0" smtClean="0"/>
          </a:p>
          <a:p>
            <a:pPr lvl="2"/>
            <a:r>
              <a:rPr lang="en-US" altLang="ko-KR" dirty="0" err="1"/>
              <a:t>int</a:t>
            </a:r>
            <a:r>
              <a:rPr lang="en-US" altLang="ko-KR" dirty="0"/>
              <a:t> </a:t>
            </a:r>
            <a:r>
              <a:rPr lang="en-US" altLang="ko-KR" dirty="0" err="1"/>
              <a:t>nTxPC</a:t>
            </a:r>
            <a:r>
              <a:rPr lang="en-US" altLang="ko-KR" dirty="0"/>
              <a:t>;	</a:t>
            </a:r>
            <a:r>
              <a:rPr lang="en-US" altLang="ko-KR" dirty="0" smtClean="0"/>
              <a:t>	// </a:t>
            </a:r>
            <a:r>
              <a:rPr lang="en-US" altLang="ko-KR" dirty="0"/>
              <a:t>Transmit PC Id</a:t>
            </a:r>
          </a:p>
          <a:p>
            <a:pPr lvl="2"/>
            <a:r>
              <a:rPr lang="en-US" altLang="ko-KR" dirty="0" err="1"/>
              <a:t>int</a:t>
            </a:r>
            <a:r>
              <a:rPr lang="en-US" altLang="ko-KR" dirty="0"/>
              <a:t> </a:t>
            </a:r>
            <a:r>
              <a:rPr lang="en-US" altLang="ko-KR" dirty="0" err="1"/>
              <a:t>nRxPC</a:t>
            </a:r>
            <a:r>
              <a:rPr lang="en-US" altLang="ko-KR" dirty="0"/>
              <a:t>;	</a:t>
            </a:r>
            <a:r>
              <a:rPr lang="en-US" altLang="ko-KR" dirty="0" smtClean="0"/>
              <a:t>	// </a:t>
            </a:r>
            <a:r>
              <a:rPr lang="en-US" altLang="ko-KR" dirty="0"/>
              <a:t>Message Receive PC</a:t>
            </a:r>
          </a:p>
          <a:p>
            <a:pPr lvl="2"/>
            <a:r>
              <a:rPr lang="en-US" altLang="ko-KR" dirty="0" err="1"/>
              <a:t>int</a:t>
            </a:r>
            <a:r>
              <a:rPr lang="en-US" altLang="ko-KR" dirty="0"/>
              <a:t> </a:t>
            </a:r>
            <a:r>
              <a:rPr lang="en-US" altLang="ko-KR" dirty="0" err="1"/>
              <a:t>nCmdCode</a:t>
            </a:r>
            <a:r>
              <a:rPr lang="en-US" altLang="ko-KR" dirty="0"/>
              <a:t>;	// Command </a:t>
            </a:r>
            <a:r>
              <a:rPr lang="en-US" altLang="ko-KR" dirty="0" smtClean="0"/>
              <a:t>Code (CMD_SIGNAL)</a:t>
            </a:r>
            <a:endParaRPr lang="en-US" altLang="ko-KR" dirty="0"/>
          </a:p>
          <a:p>
            <a:pPr lvl="2"/>
            <a:r>
              <a:rPr lang="en-US" altLang="ko-KR" dirty="0" err="1"/>
              <a:t>int</a:t>
            </a:r>
            <a:r>
              <a:rPr lang="en-US" altLang="ko-KR" dirty="0"/>
              <a:t> nData1;	</a:t>
            </a:r>
            <a:r>
              <a:rPr lang="en-US" altLang="ko-KR" dirty="0" smtClean="0"/>
              <a:t>	// </a:t>
            </a:r>
            <a:r>
              <a:rPr lang="en-US" altLang="ko-KR" dirty="0"/>
              <a:t>Integer </a:t>
            </a:r>
            <a:r>
              <a:rPr lang="en-US" altLang="ko-KR" dirty="0" smtClean="0"/>
              <a:t>Param1 (Signal Index)</a:t>
            </a:r>
            <a:endParaRPr lang="en-US" altLang="ko-KR" dirty="0"/>
          </a:p>
          <a:p>
            <a:pPr lvl="2"/>
            <a:r>
              <a:rPr lang="en-US" altLang="ko-KR" dirty="0" err="1"/>
              <a:t>int</a:t>
            </a:r>
            <a:r>
              <a:rPr lang="en-US" altLang="ko-KR" dirty="0"/>
              <a:t> nData2;	</a:t>
            </a:r>
            <a:r>
              <a:rPr lang="en-US" altLang="ko-KR" dirty="0" smtClean="0"/>
              <a:t>	// </a:t>
            </a:r>
            <a:r>
              <a:rPr lang="en-US" altLang="ko-KR" dirty="0"/>
              <a:t>Integer </a:t>
            </a:r>
            <a:r>
              <a:rPr lang="en-US" altLang="ko-KR" dirty="0" smtClean="0"/>
              <a:t>Param2 (</a:t>
            </a:r>
            <a:r>
              <a:rPr lang="en-US" altLang="ko-KR" dirty="0"/>
              <a:t>Signal</a:t>
            </a:r>
            <a:r>
              <a:rPr lang="en-US" altLang="ko-KR" dirty="0" smtClean="0"/>
              <a:t> Value)</a:t>
            </a:r>
          </a:p>
          <a:p>
            <a:pPr lvl="2"/>
            <a:r>
              <a:rPr lang="en-US" altLang="ko-KR" dirty="0" err="1"/>
              <a:t>int</a:t>
            </a:r>
            <a:r>
              <a:rPr lang="en-US" altLang="ko-KR" dirty="0"/>
              <a:t> nData3;	</a:t>
            </a:r>
            <a:r>
              <a:rPr lang="en-US" altLang="ko-KR" dirty="0" smtClean="0"/>
              <a:t>	// </a:t>
            </a:r>
            <a:r>
              <a:rPr lang="en-US" altLang="ko-KR" dirty="0"/>
              <a:t>Integer </a:t>
            </a:r>
            <a:r>
              <a:rPr lang="en-US" altLang="ko-KR" dirty="0" smtClean="0"/>
              <a:t>Param3 (</a:t>
            </a:r>
            <a:r>
              <a:rPr lang="en-US" altLang="ko-KR" dirty="0" err="1"/>
              <a:t>Temparary</a:t>
            </a:r>
            <a:r>
              <a:rPr lang="en-US" altLang="ko-KR" dirty="0" smtClean="0"/>
              <a:t>)</a:t>
            </a:r>
            <a:endParaRPr lang="en-US" altLang="ko-KR" dirty="0"/>
          </a:p>
          <a:p>
            <a:pPr lvl="2"/>
            <a:r>
              <a:rPr lang="en-US" altLang="ko-KR" dirty="0" err="1"/>
              <a:t>int</a:t>
            </a:r>
            <a:r>
              <a:rPr lang="en-US" altLang="ko-KR" dirty="0"/>
              <a:t> nData4;	</a:t>
            </a:r>
            <a:r>
              <a:rPr lang="en-US" altLang="ko-KR" dirty="0" smtClean="0"/>
              <a:t>	// </a:t>
            </a:r>
            <a:r>
              <a:rPr lang="en-US" altLang="ko-KR" dirty="0"/>
              <a:t>Integer </a:t>
            </a:r>
            <a:r>
              <a:rPr lang="en-US" altLang="ko-KR" dirty="0" smtClean="0"/>
              <a:t>Param4 (</a:t>
            </a:r>
            <a:r>
              <a:rPr lang="en-US" altLang="ko-KR" dirty="0" err="1" smtClean="0"/>
              <a:t>Temparary</a:t>
            </a:r>
            <a:r>
              <a:rPr lang="en-US" altLang="ko-KR" dirty="0" smtClean="0"/>
              <a:t>)</a:t>
            </a:r>
            <a:endParaRPr lang="en-US" altLang="ko-KR" dirty="0"/>
          </a:p>
          <a:p>
            <a:pPr lvl="2"/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2010326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통신 프로토콜 </a:t>
            </a:r>
            <a:r>
              <a:rPr lang="en-US" altLang="ko-KR" dirty="0" smtClean="0"/>
              <a:t>(</a:t>
            </a:r>
            <a:r>
              <a:rPr lang="en-US" altLang="ko-KR" dirty="0"/>
              <a:t>CMD_DATA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CMD_DATA (</a:t>
            </a:r>
            <a:r>
              <a:rPr lang="ko-KR" altLang="en-US" dirty="0" smtClean="0"/>
              <a:t>값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, float, char[])</a:t>
            </a:r>
          </a:p>
          <a:p>
            <a:r>
              <a:rPr lang="en-US" altLang="ko-KR" dirty="0" smtClean="0"/>
              <a:t>CMD_RETURN</a:t>
            </a:r>
          </a:p>
          <a:p>
            <a:endParaRPr lang="en-US" altLang="ko-KR" dirty="0" smtClean="0"/>
          </a:p>
          <a:p>
            <a:pPr lvl="2"/>
            <a:r>
              <a:rPr lang="en-US" altLang="ko-KR" dirty="0" err="1"/>
              <a:t>int</a:t>
            </a:r>
            <a:r>
              <a:rPr lang="en-US" altLang="ko-KR" dirty="0"/>
              <a:t> </a:t>
            </a:r>
            <a:r>
              <a:rPr lang="en-US" altLang="ko-KR" dirty="0" err="1"/>
              <a:t>nTxPC</a:t>
            </a:r>
            <a:r>
              <a:rPr lang="en-US" altLang="ko-KR" dirty="0"/>
              <a:t>;	</a:t>
            </a:r>
            <a:r>
              <a:rPr lang="en-US" altLang="ko-KR" dirty="0" smtClean="0"/>
              <a:t>	// </a:t>
            </a:r>
            <a:r>
              <a:rPr lang="en-US" altLang="ko-KR" dirty="0"/>
              <a:t>Transmit PC Id</a:t>
            </a:r>
          </a:p>
          <a:p>
            <a:pPr lvl="2"/>
            <a:r>
              <a:rPr lang="en-US" altLang="ko-KR" dirty="0" err="1"/>
              <a:t>int</a:t>
            </a:r>
            <a:r>
              <a:rPr lang="en-US" altLang="ko-KR" dirty="0"/>
              <a:t> </a:t>
            </a:r>
            <a:r>
              <a:rPr lang="en-US" altLang="ko-KR" dirty="0" err="1"/>
              <a:t>nRxPC</a:t>
            </a:r>
            <a:r>
              <a:rPr lang="en-US" altLang="ko-KR" dirty="0"/>
              <a:t>;	</a:t>
            </a:r>
            <a:r>
              <a:rPr lang="en-US" altLang="ko-KR" dirty="0" smtClean="0"/>
              <a:t>	// </a:t>
            </a:r>
            <a:r>
              <a:rPr lang="en-US" altLang="ko-KR" dirty="0"/>
              <a:t>Message Receive PC</a:t>
            </a:r>
          </a:p>
          <a:p>
            <a:pPr lvl="2"/>
            <a:r>
              <a:rPr lang="en-US" altLang="ko-KR" dirty="0" err="1"/>
              <a:t>int</a:t>
            </a:r>
            <a:r>
              <a:rPr lang="en-US" altLang="ko-KR" dirty="0"/>
              <a:t> </a:t>
            </a:r>
            <a:r>
              <a:rPr lang="en-US" altLang="ko-KR" dirty="0" err="1"/>
              <a:t>nCmdCode</a:t>
            </a:r>
            <a:r>
              <a:rPr lang="en-US" altLang="ko-KR" dirty="0"/>
              <a:t>;	// Command </a:t>
            </a:r>
            <a:r>
              <a:rPr lang="en-US" altLang="ko-KR" dirty="0" smtClean="0"/>
              <a:t>Code (CMD_DATA)</a:t>
            </a:r>
            <a:endParaRPr lang="en-US" altLang="ko-KR" dirty="0"/>
          </a:p>
          <a:p>
            <a:pPr lvl="2"/>
            <a:r>
              <a:rPr lang="en-US" altLang="ko-KR" dirty="0" err="1"/>
              <a:t>int</a:t>
            </a:r>
            <a:r>
              <a:rPr lang="en-US" altLang="ko-KR" dirty="0"/>
              <a:t> nData1;	</a:t>
            </a:r>
            <a:r>
              <a:rPr lang="en-US" altLang="ko-KR" dirty="0" smtClean="0"/>
              <a:t>	// </a:t>
            </a:r>
            <a:r>
              <a:rPr lang="en-US" altLang="ko-KR" dirty="0"/>
              <a:t>Integer </a:t>
            </a:r>
            <a:r>
              <a:rPr lang="en-US" altLang="ko-KR" dirty="0" smtClean="0"/>
              <a:t>Param1 (Data Page Index)</a:t>
            </a:r>
            <a:endParaRPr lang="en-US" altLang="ko-KR" dirty="0"/>
          </a:p>
          <a:p>
            <a:pPr lvl="2"/>
            <a:r>
              <a:rPr lang="en-US" altLang="ko-KR" dirty="0" err="1"/>
              <a:t>int</a:t>
            </a:r>
            <a:r>
              <a:rPr lang="en-US" altLang="ko-KR" dirty="0"/>
              <a:t> nData2;	</a:t>
            </a:r>
            <a:r>
              <a:rPr lang="en-US" altLang="ko-KR" dirty="0" smtClean="0"/>
              <a:t>	// </a:t>
            </a:r>
            <a:r>
              <a:rPr lang="en-US" altLang="ko-KR" dirty="0"/>
              <a:t>Integer </a:t>
            </a:r>
            <a:r>
              <a:rPr lang="en-US" altLang="ko-KR" dirty="0" smtClean="0"/>
              <a:t>Param2 (Data Item Index)</a:t>
            </a:r>
          </a:p>
          <a:p>
            <a:pPr lvl="2"/>
            <a:r>
              <a:rPr lang="en-US" altLang="ko-KR" dirty="0" err="1"/>
              <a:t>int</a:t>
            </a:r>
            <a:r>
              <a:rPr lang="en-US" altLang="ko-KR" dirty="0"/>
              <a:t> nData3;	</a:t>
            </a:r>
            <a:r>
              <a:rPr lang="en-US" altLang="ko-KR" dirty="0" smtClean="0"/>
              <a:t>	// </a:t>
            </a:r>
            <a:r>
              <a:rPr lang="en-US" altLang="ko-KR" dirty="0"/>
              <a:t>Integer </a:t>
            </a:r>
            <a:r>
              <a:rPr lang="en-US" altLang="ko-KR" dirty="0" smtClean="0"/>
              <a:t>Param3 (Data Item Value)</a:t>
            </a:r>
            <a:endParaRPr lang="en-US" altLang="ko-KR" dirty="0"/>
          </a:p>
          <a:p>
            <a:pPr lvl="2"/>
            <a:r>
              <a:rPr lang="en-US" altLang="ko-KR" dirty="0" err="1"/>
              <a:t>int</a:t>
            </a:r>
            <a:r>
              <a:rPr lang="en-US" altLang="ko-KR" dirty="0"/>
              <a:t> nData4;	</a:t>
            </a:r>
            <a:r>
              <a:rPr lang="en-US" altLang="ko-KR" dirty="0" smtClean="0"/>
              <a:t>	// </a:t>
            </a:r>
            <a:r>
              <a:rPr lang="en-US" altLang="ko-KR" dirty="0"/>
              <a:t>Integer </a:t>
            </a:r>
            <a:r>
              <a:rPr lang="en-US" altLang="ko-KR" dirty="0" smtClean="0"/>
              <a:t>Param4 (</a:t>
            </a:r>
            <a:r>
              <a:rPr lang="en-US" altLang="ko-KR" dirty="0" err="1" smtClean="0"/>
              <a:t>Temparary</a:t>
            </a:r>
            <a:r>
              <a:rPr lang="en-US" altLang="ko-KR" dirty="0" smtClean="0"/>
              <a:t>)</a:t>
            </a:r>
            <a:endParaRPr lang="en-US" altLang="ko-KR" dirty="0"/>
          </a:p>
          <a:p>
            <a:pPr lvl="2"/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6496313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통신 프로토콜 </a:t>
            </a:r>
            <a:r>
              <a:rPr lang="en-US" altLang="ko-KR" dirty="0" smtClean="0"/>
              <a:t>(CMD_RETURN)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CMD_RETURN</a:t>
            </a:r>
          </a:p>
          <a:p>
            <a:endParaRPr lang="en-US" altLang="ko-KR" dirty="0" smtClean="0"/>
          </a:p>
          <a:p>
            <a:pPr lvl="2"/>
            <a:r>
              <a:rPr lang="en-US" altLang="ko-KR" dirty="0" err="1"/>
              <a:t>int</a:t>
            </a:r>
            <a:r>
              <a:rPr lang="en-US" altLang="ko-KR" dirty="0"/>
              <a:t> </a:t>
            </a:r>
            <a:r>
              <a:rPr lang="en-US" altLang="ko-KR" dirty="0" err="1"/>
              <a:t>nTxPC</a:t>
            </a:r>
            <a:r>
              <a:rPr lang="en-US" altLang="ko-KR" dirty="0"/>
              <a:t>;	</a:t>
            </a:r>
            <a:r>
              <a:rPr lang="en-US" altLang="ko-KR" dirty="0" smtClean="0"/>
              <a:t>	// </a:t>
            </a:r>
            <a:r>
              <a:rPr lang="en-US" altLang="ko-KR" dirty="0"/>
              <a:t>Transmit PC Id</a:t>
            </a:r>
          </a:p>
          <a:p>
            <a:pPr lvl="2"/>
            <a:r>
              <a:rPr lang="en-US" altLang="ko-KR" dirty="0" err="1"/>
              <a:t>int</a:t>
            </a:r>
            <a:r>
              <a:rPr lang="en-US" altLang="ko-KR" dirty="0"/>
              <a:t> </a:t>
            </a:r>
            <a:r>
              <a:rPr lang="en-US" altLang="ko-KR" dirty="0" err="1"/>
              <a:t>nRxPC</a:t>
            </a:r>
            <a:r>
              <a:rPr lang="en-US" altLang="ko-KR" dirty="0"/>
              <a:t>;	</a:t>
            </a:r>
            <a:r>
              <a:rPr lang="en-US" altLang="ko-KR" dirty="0" smtClean="0"/>
              <a:t>	// </a:t>
            </a:r>
            <a:r>
              <a:rPr lang="en-US" altLang="ko-KR" dirty="0"/>
              <a:t>Message Receive PC</a:t>
            </a:r>
          </a:p>
          <a:p>
            <a:pPr lvl="2"/>
            <a:r>
              <a:rPr lang="en-US" altLang="ko-KR" dirty="0" err="1"/>
              <a:t>int</a:t>
            </a:r>
            <a:r>
              <a:rPr lang="en-US" altLang="ko-KR" dirty="0"/>
              <a:t> </a:t>
            </a:r>
            <a:r>
              <a:rPr lang="en-US" altLang="ko-KR" dirty="0" err="1"/>
              <a:t>nCmdCode</a:t>
            </a:r>
            <a:r>
              <a:rPr lang="en-US" altLang="ko-KR" dirty="0"/>
              <a:t>;	// Command </a:t>
            </a:r>
            <a:r>
              <a:rPr lang="en-US" altLang="ko-KR" dirty="0" smtClean="0"/>
              <a:t>Code (CMD_RETURN)</a:t>
            </a:r>
            <a:endParaRPr lang="en-US" altLang="ko-KR" dirty="0"/>
          </a:p>
          <a:p>
            <a:pPr lvl="2"/>
            <a:r>
              <a:rPr lang="en-US" altLang="ko-KR" dirty="0" err="1"/>
              <a:t>int</a:t>
            </a:r>
            <a:r>
              <a:rPr lang="en-US" altLang="ko-KR" dirty="0"/>
              <a:t> nData1;	</a:t>
            </a:r>
            <a:r>
              <a:rPr lang="en-US" altLang="ko-KR" dirty="0" smtClean="0"/>
              <a:t>	// </a:t>
            </a:r>
            <a:r>
              <a:rPr lang="en-US" altLang="ko-KR" dirty="0"/>
              <a:t>Integer </a:t>
            </a:r>
            <a:r>
              <a:rPr lang="en-US" altLang="ko-KR" dirty="0" smtClean="0"/>
              <a:t>Param1 (Return/Received Value)</a:t>
            </a:r>
            <a:endParaRPr lang="en-US" altLang="ko-KR" dirty="0"/>
          </a:p>
          <a:p>
            <a:pPr lvl="2"/>
            <a:r>
              <a:rPr lang="en-US" altLang="ko-KR" dirty="0" err="1"/>
              <a:t>int</a:t>
            </a:r>
            <a:r>
              <a:rPr lang="en-US" altLang="ko-KR" dirty="0"/>
              <a:t> nData2;	</a:t>
            </a:r>
            <a:r>
              <a:rPr lang="en-US" altLang="ko-KR" dirty="0" smtClean="0"/>
              <a:t>	// </a:t>
            </a:r>
            <a:r>
              <a:rPr lang="en-US" altLang="ko-KR" dirty="0"/>
              <a:t>Integer </a:t>
            </a:r>
            <a:r>
              <a:rPr lang="en-US" altLang="ko-KR" dirty="0" smtClean="0"/>
              <a:t>Param2 (</a:t>
            </a:r>
            <a:r>
              <a:rPr lang="en-US" altLang="ko-KR" dirty="0" err="1"/>
              <a:t>Temparary</a:t>
            </a:r>
            <a:r>
              <a:rPr lang="en-US" altLang="ko-KR" dirty="0" smtClean="0"/>
              <a:t>)</a:t>
            </a:r>
          </a:p>
          <a:p>
            <a:pPr lvl="2"/>
            <a:r>
              <a:rPr lang="en-US" altLang="ko-KR" dirty="0" err="1"/>
              <a:t>int</a:t>
            </a:r>
            <a:r>
              <a:rPr lang="en-US" altLang="ko-KR" dirty="0"/>
              <a:t> nData3;	</a:t>
            </a:r>
            <a:r>
              <a:rPr lang="en-US" altLang="ko-KR" dirty="0" smtClean="0"/>
              <a:t>	// </a:t>
            </a:r>
            <a:r>
              <a:rPr lang="en-US" altLang="ko-KR" dirty="0"/>
              <a:t>Integer </a:t>
            </a:r>
            <a:r>
              <a:rPr lang="en-US" altLang="ko-KR" dirty="0" smtClean="0"/>
              <a:t>Param3 (</a:t>
            </a:r>
            <a:r>
              <a:rPr lang="en-US" altLang="ko-KR" dirty="0" err="1"/>
              <a:t>Temparary</a:t>
            </a:r>
            <a:r>
              <a:rPr lang="en-US" altLang="ko-KR" dirty="0" smtClean="0"/>
              <a:t>)</a:t>
            </a:r>
            <a:endParaRPr lang="en-US" altLang="ko-KR" dirty="0"/>
          </a:p>
          <a:p>
            <a:pPr lvl="2"/>
            <a:r>
              <a:rPr lang="en-US" altLang="ko-KR" dirty="0" err="1"/>
              <a:t>int</a:t>
            </a:r>
            <a:r>
              <a:rPr lang="en-US" altLang="ko-KR" dirty="0"/>
              <a:t> nData4;	</a:t>
            </a:r>
            <a:r>
              <a:rPr lang="en-US" altLang="ko-KR" dirty="0" smtClean="0"/>
              <a:t>	// </a:t>
            </a:r>
            <a:r>
              <a:rPr lang="en-US" altLang="ko-KR" dirty="0"/>
              <a:t>Integer </a:t>
            </a:r>
            <a:r>
              <a:rPr lang="en-US" altLang="ko-KR" dirty="0" smtClean="0"/>
              <a:t>Param4 (</a:t>
            </a:r>
            <a:r>
              <a:rPr lang="en-US" altLang="ko-KR" dirty="0" err="1" smtClean="0"/>
              <a:t>Temparary</a:t>
            </a:r>
            <a:r>
              <a:rPr lang="en-US" altLang="ko-KR" dirty="0" smtClean="0"/>
              <a:t>)</a:t>
            </a:r>
            <a:endParaRPr lang="en-US" altLang="ko-KR" dirty="0"/>
          </a:p>
          <a:p>
            <a:pPr lvl="2"/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8861966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통신 프로토콜 </a:t>
            </a:r>
            <a:r>
              <a:rPr lang="en-US" altLang="ko-KR" dirty="0" smtClean="0"/>
              <a:t>(CMD_STATUS)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 smtClean="0"/>
              <a:t>CMD_SIGNAL (</a:t>
            </a:r>
            <a:r>
              <a:rPr lang="ko-KR" altLang="en-US" dirty="0" smtClean="0"/>
              <a:t>값</a:t>
            </a:r>
            <a:r>
              <a:rPr lang="en-US" altLang="ko-KR" dirty="0" smtClean="0"/>
              <a:t>: On/Off)</a:t>
            </a:r>
          </a:p>
          <a:p>
            <a:r>
              <a:rPr lang="en-US" altLang="ko-KR" dirty="0" smtClean="0"/>
              <a:t>CMD_DATA (</a:t>
            </a:r>
            <a:r>
              <a:rPr lang="ko-KR" altLang="en-US" dirty="0" smtClean="0"/>
              <a:t>값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, float, char[])</a:t>
            </a:r>
          </a:p>
          <a:p>
            <a:r>
              <a:rPr lang="en-US" altLang="ko-KR" dirty="0" smtClean="0"/>
              <a:t>CMD_RETURN</a:t>
            </a:r>
          </a:p>
          <a:p>
            <a:endParaRPr lang="en-US" altLang="ko-KR" dirty="0" smtClean="0"/>
          </a:p>
          <a:p>
            <a:pPr lvl="2"/>
            <a:r>
              <a:rPr lang="en-US" altLang="ko-KR" dirty="0" err="1"/>
              <a:t>int</a:t>
            </a:r>
            <a:r>
              <a:rPr lang="en-US" altLang="ko-KR" dirty="0"/>
              <a:t> </a:t>
            </a:r>
            <a:r>
              <a:rPr lang="en-US" altLang="ko-KR" dirty="0" err="1"/>
              <a:t>nTxPC</a:t>
            </a:r>
            <a:r>
              <a:rPr lang="en-US" altLang="ko-KR" dirty="0"/>
              <a:t>;	</a:t>
            </a:r>
            <a:r>
              <a:rPr lang="en-US" altLang="ko-KR" dirty="0" smtClean="0"/>
              <a:t>	// </a:t>
            </a:r>
            <a:r>
              <a:rPr lang="en-US" altLang="ko-KR" dirty="0"/>
              <a:t>Transmit PC Id</a:t>
            </a:r>
          </a:p>
          <a:p>
            <a:pPr lvl="2"/>
            <a:r>
              <a:rPr lang="en-US" altLang="ko-KR" dirty="0" err="1"/>
              <a:t>int</a:t>
            </a:r>
            <a:r>
              <a:rPr lang="en-US" altLang="ko-KR" dirty="0"/>
              <a:t> </a:t>
            </a:r>
            <a:r>
              <a:rPr lang="en-US" altLang="ko-KR" dirty="0" err="1"/>
              <a:t>nRxPC</a:t>
            </a:r>
            <a:r>
              <a:rPr lang="en-US" altLang="ko-KR" dirty="0"/>
              <a:t>;	</a:t>
            </a:r>
            <a:r>
              <a:rPr lang="en-US" altLang="ko-KR" dirty="0" smtClean="0"/>
              <a:t>	// </a:t>
            </a:r>
            <a:r>
              <a:rPr lang="en-US" altLang="ko-KR" dirty="0"/>
              <a:t>Message Receive PC</a:t>
            </a:r>
          </a:p>
          <a:p>
            <a:pPr lvl="2"/>
            <a:r>
              <a:rPr lang="en-US" altLang="ko-KR" dirty="0" err="1"/>
              <a:t>int</a:t>
            </a:r>
            <a:r>
              <a:rPr lang="en-US" altLang="ko-KR" dirty="0"/>
              <a:t> </a:t>
            </a:r>
            <a:r>
              <a:rPr lang="en-US" altLang="ko-KR" dirty="0" err="1"/>
              <a:t>nCmdCode</a:t>
            </a:r>
            <a:r>
              <a:rPr lang="en-US" altLang="ko-KR" dirty="0"/>
              <a:t>;	// Command </a:t>
            </a:r>
            <a:r>
              <a:rPr lang="en-US" altLang="ko-KR" dirty="0" smtClean="0"/>
              <a:t>Code (CMD_STATUS)</a:t>
            </a:r>
            <a:endParaRPr lang="en-US" altLang="ko-KR" dirty="0"/>
          </a:p>
          <a:p>
            <a:pPr lvl="2"/>
            <a:r>
              <a:rPr lang="en-US" altLang="ko-KR" dirty="0" err="1"/>
              <a:t>int</a:t>
            </a:r>
            <a:r>
              <a:rPr lang="en-US" altLang="ko-KR" dirty="0"/>
              <a:t> nData1;	</a:t>
            </a:r>
            <a:r>
              <a:rPr lang="en-US" altLang="ko-KR" dirty="0" smtClean="0"/>
              <a:t>	// </a:t>
            </a:r>
            <a:r>
              <a:rPr lang="en-US" altLang="ko-KR" dirty="0"/>
              <a:t>Integer </a:t>
            </a:r>
            <a:r>
              <a:rPr lang="en-US" altLang="ko-KR" dirty="0" smtClean="0"/>
              <a:t>Param1 (Status Index)</a:t>
            </a:r>
            <a:endParaRPr lang="en-US" altLang="ko-KR" dirty="0"/>
          </a:p>
          <a:p>
            <a:pPr lvl="2"/>
            <a:r>
              <a:rPr lang="en-US" altLang="ko-KR" dirty="0" err="1"/>
              <a:t>int</a:t>
            </a:r>
            <a:r>
              <a:rPr lang="en-US" altLang="ko-KR" dirty="0"/>
              <a:t> nData2;	</a:t>
            </a:r>
            <a:r>
              <a:rPr lang="en-US" altLang="ko-KR" dirty="0" smtClean="0"/>
              <a:t>	// </a:t>
            </a:r>
            <a:r>
              <a:rPr lang="en-US" altLang="ko-KR" dirty="0"/>
              <a:t>Integer </a:t>
            </a:r>
            <a:r>
              <a:rPr lang="en-US" altLang="ko-KR" dirty="0" smtClean="0"/>
              <a:t>Param2 (</a:t>
            </a:r>
            <a:r>
              <a:rPr lang="en-US" altLang="ko-KR" dirty="0" err="1"/>
              <a:t>Temparary</a:t>
            </a:r>
            <a:r>
              <a:rPr lang="en-US" altLang="ko-KR" dirty="0" smtClean="0"/>
              <a:t>)</a:t>
            </a:r>
          </a:p>
          <a:p>
            <a:pPr lvl="2"/>
            <a:r>
              <a:rPr lang="en-US" altLang="ko-KR" dirty="0" err="1"/>
              <a:t>int</a:t>
            </a:r>
            <a:r>
              <a:rPr lang="en-US" altLang="ko-KR" dirty="0"/>
              <a:t> nData3;	</a:t>
            </a:r>
            <a:r>
              <a:rPr lang="en-US" altLang="ko-KR" dirty="0" smtClean="0"/>
              <a:t>	// </a:t>
            </a:r>
            <a:r>
              <a:rPr lang="en-US" altLang="ko-KR" dirty="0"/>
              <a:t>Integer </a:t>
            </a:r>
            <a:r>
              <a:rPr lang="en-US" altLang="ko-KR" dirty="0" smtClean="0"/>
              <a:t>Param3 (</a:t>
            </a:r>
            <a:r>
              <a:rPr lang="en-US" altLang="ko-KR" dirty="0" err="1"/>
              <a:t>Temparary</a:t>
            </a:r>
            <a:r>
              <a:rPr lang="en-US" altLang="ko-KR" dirty="0" smtClean="0"/>
              <a:t>)</a:t>
            </a:r>
            <a:endParaRPr lang="en-US" altLang="ko-KR" dirty="0"/>
          </a:p>
          <a:p>
            <a:pPr lvl="2"/>
            <a:r>
              <a:rPr lang="en-US" altLang="ko-KR" dirty="0" err="1"/>
              <a:t>int</a:t>
            </a:r>
            <a:r>
              <a:rPr lang="en-US" altLang="ko-KR" dirty="0"/>
              <a:t> nData4;	</a:t>
            </a:r>
            <a:r>
              <a:rPr lang="en-US" altLang="ko-KR" dirty="0" smtClean="0"/>
              <a:t>	// </a:t>
            </a:r>
            <a:r>
              <a:rPr lang="en-US" altLang="ko-KR" dirty="0"/>
              <a:t>Integer </a:t>
            </a:r>
            <a:r>
              <a:rPr lang="en-US" altLang="ko-KR" dirty="0" smtClean="0"/>
              <a:t>Param4 (</a:t>
            </a:r>
            <a:r>
              <a:rPr lang="en-US" altLang="ko-KR" dirty="0" err="1" smtClean="0"/>
              <a:t>Temparary</a:t>
            </a:r>
            <a:r>
              <a:rPr lang="en-US" altLang="ko-KR" dirty="0" smtClean="0"/>
              <a:t>)</a:t>
            </a:r>
            <a:endParaRPr lang="en-US" altLang="ko-KR" dirty="0"/>
          </a:p>
          <a:p>
            <a:pPr lvl="2"/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2917667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자동</a:t>
            </a:r>
            <a:r>
              <a:rPr lang="en-US" altLang="ko-KR" smtClean="0"/>
              <a:t>/</a:t>
            </a:r>
            <a:r>
              <a:rPr lang="ko-KR" altLang="en-US" smtClean="0"/>
              <a:t>수동 전환 스위치 변경</a:t>
            </a:r>
            <a:endParaRPr lang="ko-KR" altLang="en-US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46685" y="1868133"/>
            <a:ext cx="6140669" cy="231311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8226" y="4358689"/>
            <a:ext cx="6105525" cy="2295525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4860419" y="2355365"/>
            <a:ext cx="1291728" cy="1230046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4971155" y="4801786"/>
            <a:ext cx="1291728" cy="1230046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아래쪽 화살표 12"/>
          <p:cNvSpPr/>
          <p:nvPr/>
        </p:nvSpPr>
        <p:spPr>
          <a:xfrm>
            <a:off x="5382126" y="3864138"/>
            <a:ext cx="433137" cy="494551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23782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내</a:t>
            </a:r>
            <a:r>
              <a:rPr lang="en-US" altLang="ko-KR" dirty="0" smtClean="0"/>
              <a:t>/</a:t>
            </a:r>
            <a:r>
              <a:rPr lang="ko-KR" altLang="en-US" dirty="0" err="1" smtClean="0"/>
              <a:t>외층</a:t>
            </a:r>
            <a:r>
              <a:rPr lang="ko-KR" altLang="en-US" dirty="0" smtClean="0"/>
              <a:t> 검사진행 모니터링</a:t>
            </a:r>
            <a:endParaRPr lang="ko-KR" altLang="en-US" dirty="0"/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24793" y="1825625"/>
            <a:ext cx="554241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0465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프로그램 개발 </a:t>
            </a:r>
            <a:r>
              <a:rPr lang="ko-KR" altLang="en-US" smtClean="0"/>
              <a:t>일정 </a:t>
            </a:r>
            <a:r>
              <a:rPr lang="en-US" altLang="ko-KR" smtClean="0"/>
              <a:t>(</a:t>
            </a:r>
            <a:r>
              <a:rPr lang="ko-KR" altLang="en-US" smtClean="0"/>
              <a:t>진행사항</a:t>
            </a:r>
            <a:r>
              <a:rPr lang="en-US" altLang="ko-KR" smtClean="0"/>
              <a:t>)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smtClean="0"/>
              <a:t>AOI</a:t>
            </a:r>
          </a:p>
          <a:p>
            <a:pPr lvl="1"/>
            <a:r>
              <a:rPr lang="en-US" altLang="ko-KR" smtClean="0"/>
              <a:t>R2R Code </a:t>
            </a:r>
            <a:r>
              <a:rPr lang="ko-KR" altLang="en-US" smtClean="0"/>
              <a:t>포팅완료</a:t>
            </a:r>
            <a:endParaRPr lang="en-US" altLang="ko-KR" smtClean="0"/>
          </a:p>
          <a:p>
            <a:r>
              <a:rPr lang="en-US" altLang="ko-KR" smtClean="0"/>
              <a:t>CAM Master</a:t>
            </a:r>
          </a:p>
          <a:p>
            <a:r>
              <a:rPr lang="en-US" altLang="ko-KR" smtClean="0"/>
              <a:t>VS</a:t>
            </a:r>
          </a:p>
          <a:p>
            <a:r>
              <a:rPr lang="en-US" altLang="ko-KR" smtClean="0"/>
              <a:t>Image Viewer</a:t>
            </a:r>
          </a:p>
          <a:p>
            <a:r>
              <a:rPr lang="en-US" altLang="ko-KR" smtClean="0"/>
              <a:t>PLC</a:t>
            </a:r>
          </a:p>
          <a:p>
            <a:pPr lvl="1"/>
            <a:r>
              <a:rPr lang="ko-KR" altLang="en-US" smtClean="0"/>
              <a:t>전장조립완료 후 </a:t>
            </a:r>
            <a:r>
              <a:rPr lang="en-US" altLang="ko-KR" smtClean="0"/>
              <a:t>2</a:t>
            </a:r>
            <a:r>
              <a:rPr lang="ko-KR" altLang="en-US" smtClean="0"/>
              <a:t>주간 프로그래밍 진행</a:t>
            </a:r>
            <a:endParaRPr lang="en-US" altLang="ko-KR" smtClean="0"/>
          </a:p>
          <a:p>
            <a:r>
              <a:rPr lang="en-US" altLang="ko-KR" smtClean="0"/>
              <a:t>Punching</a:t>
            </a:r>
          </a:p>
          <a:p>
            <a:pPr lvl="1"/>
            <a:r>
              <a:rPr lang="en-US" altLang="ko-KR" smtClean="0"/>
              <a:t>2D Reader </a:t>
            </a:r>
            <a:r>
              <a:rPr lang="ko-KR" altLang="en-US" smtClean="0"/>
              <a:t>포팅</a:t>
            </a:r>
            <a:endParaRPr lang="en-US" altLang="ko-KR" smtClean="0"/>
          </a:p>
          <a:p>
            <a:r>
              <a:rPr lang="en-US" altLang="ko-KR" smtClean="0"/>
              <a:t>Engraving</a:t>
            </a:r>
          </a:p>
          <a:p>
            <a:pPr lvl="1"/>
            <a:r>
              <a:rPr lang="en-US" altLang="ko-KR" smtClean="0"/>
              <a:t>2D Reader, 2D </a:t>
            </a:r>
            <a:r>
              <a:rPr lang="ko-KR" altLang="en-US" smtClean="0"/>
              <a:t>각인 관련 프로그래밍 완료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173061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내</a:t>
            </a:r>
            <a:r>
              <a:rPr lang="en-US" altLang="ko-KR" dirty="0" smtClean="0"/>
              <a:t>/</a:t>
            </a:r>
            <a:r>
              <a:rPr lang="ko-KR" altLang="en-US" dirty="0" err="1" smtClean="0"/>
              <a:t>외층</a:t>
            </a:r>
            <a:r>
              <a:rPr lang="ko-KR" altLang="en-US" dirty="0" smtClean="0"/>
              <a:t> 검사진행 모니터링</a:t>
            </a:r>
            <a:endParaRPr lang="ko-KR" altLang="en-US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38877" y="1825625"/>
            <a:ext cx="671424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9247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내층모드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“D:\ItsFile\</a:t>
            </a:r>
            <a:r>
              <a:rPr lang="ko-KR" altLang="en-US" dirty="0" smtClean="0"/>
              <a:t>모델명</a:t>
            </a:r>
            <a:r>
              <a:rPr lang="en-US" altLang="ko-KR" dirty="0" smtClean="0"/>
              <a:t>\ITS_CODE\</a:t>
            </a:r>
            <a:r>
              <a:rPr lang="ko-KR" altLang="en-US" dirty="0" err="1" smtClean="0"/>
              <a:t>로트명</a:t>
            </a:r>
            <a:r>
              <a:rPr lang="en-US" altLang="ko-KR" dirty="0" smtClean="0"/>
              <a:t>\</a:t>
            </a:r>
            <a:r>
              <a:rPr lang="ko-KR" altLang="en-US" dirty="0" err="1" smtClean="0"/>
              <a:t>레이어명</a:t>
            </a:r>
            <a:r>
              <a:rPr lang="en-US" altLang="ko-KR" dirty="0" smtClean="0"/>
              <a:t>\” </a:t>
            </a:r>
            <a:r>
              <a:rPr lang="ko-KR" altLang="en-US" dirty="0" smtClean="0"/>
              <a:t>폴더생성</a:t>
            </a:r>
            <a:endParaRPr lang="en-US" altLang="ko-KR" dirty="0" smtClean="0"/>
          </a:p>
          <a:p>
            <a:r>
              <a:rPr lang="en-US" altLang="ko-KR" dirty="0"/>
              <a:t>“D:\</a:t>
            </a:r>
            <a:r>
              <a:rPr lang="en-US" altLang="ko-KR" dirty="0" err="1"/>
              <a:t>ItsFile</a:t>
            </a:r>
            <a:r>
              <a:rPr lang="en-US" altLang="ko-KR" dirty="0"/>
              <a:t>\</a:t>
            </a:r>
            <a:r>
              <a:rPr lang="ko-KR" altLang="en-US" dirty="0"/>
              <a:t>모델명</a:t>
            </a:r>
            <a:r>
              <a:rPr lang="en-US" altLang="ko-KR" dirty="0"/>
              <a:t>\</a:t>
            </a:r>
            <a:r>
              <a:rPr lang="en-US" altLang="ko-KR" dirty="0" smtClean="0"/>
              <a:t>ITS_CODE\</a:t>
            </a:r>
            <a:r>
              <a:rPr lang="en-US" altLang="ko-KR" dirty="0" smtClean="0">
                <a:solidFill>
                  <a:srgbClr val="FF0000"/>
                </a:solidFill>
              </a:rPr>
              <a:t>ITS_CODE.txt</a:t>
            </a:r>
            <a:r>
              <a:rPr lang="en-US" altLang="ko-KR" dirty="0" smtClean="0"/>
              <a:t>” </a:t>
            </a:r>
            <a:r>
              <a:rPr lang="ko-KR" altLang="en-US" dirty="0" smtClean="0"/>
              <a:t>파일생성</a:t>
            </a:r>
            <a:endParaRPr lang="en-US" altLang="ko-KR" dirty="0" smtClean="0"/>
          </a:p>
          <a:p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94248027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ITS_CODE.txt </a:t>
            </a:r>
            <a:r>
              <a:rPr lang="ko-KR" altLang="en-US" dirty="0" smtClean="0"/>
              <a:t>파일 내용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내층시리얼번호</a:t>
            </a:r>
            <a:r>
              <a:rPr lang="en-US" altLang="ko-KR" dirty="0" smtClean="0"/>
              <a:t>]</a:t>
            </a:r>
          </a:p>
          <a:p>
            <a:r>
              <a:rPr lang="en-US" altLang="ko-KR" dirty="0"/>
              <a:t>Test </a:t>
            </a:r>
            <a:r>
              <a:rPr lang="en-US" altLang="ko-KR" dirty="0" smtClean="0"/>
              <a:t>Mode = 1 // 1: </a:t>
            </a:r>
            <a:r>
              <a:rPr lang="ko-KR" altLang="en-US" dirty="0" smtClean="0"/>
              <a:t>내층모드 </a:t>
            </a:r>
            <a:r>
              <a:rPr lang="en-US" altLang="ko-KR" dirty="0" smtClean="0"/>
              <a:t>, 2: </a:t>
            </a:r>
            <a:r>
              <a:rPr lang="ko-KR" altLang="en-US" dirty="0" err="1" smtClean="0"/>
              <a:t>외층모드</a:t>
            </a:r>
            <a:endParaRPr lang="en-US" altLang="ko-KR" dirty="0" smtClean="0"/>
          </a:p>
          <a:p>
            <a:r>
              <a:rPr lang="en-US" altLang="ko-KR" dirty="0"/>
              <a:t>Dual </a:t>
            </a:r>
            <a:r>
              <a:rPr lang="en-US" altLang="ko-KR" dirty="0" smtClean="0"/>
              <a:t>Test = 1   // 1: </a:t>
            </a:r>
            <a:r>
              <a:rPr lang="ko-KR" altLang="en-US" dirty="0" smtClean="0"/>
              <a:t>양면검사</a:t>
            </a:r>
            <a:r>
              <a:rPr lang="en-US" altLang="ko-KR" dirty="0" smtClean="0"/>
              <a:t>, 0: </a:t>
            </a:r>
            <a:r>
              <a:rPr lang="ko-KR" altLang="en-US" dirty="0" smtClean="0"/>
              <a:t>단면검사</a:t>
            </a:r>
            <a:endParaRPr lang="en-US" altLang="ko-KR" dirty="0" smtClean="0"/>
          </a:p>
          <a:p>
            <a:r>
              <a:rPr lang="en-US" altLang="ko-KR" dirty="0"/>
              <a:t>Process Unit </a:t>
            </a:r>
            <a:r>
              <a:rPr lang="en-US" altLang="ko-KR" dirty="0" smtClean="0"/>
              <a:t>Code = V90</a:t>
            </a:r>
          </a:p>
          <a:p>
            <a:r>
              <a:rPr lang="en-US" altLang="ko-KR" dirty="0"/>
              <a:t>Current </a:t>
            </a:r>
            <a:r>
              <a:rPr lang="en-US" altLang="ko-KR" dirty="0" smtClean="0"/>
              <a:t>Model = </a:t>
            </a:r>
            <a:r>
              <a:rPr lang="ko-KR" altLang="en-US" dirty="0" smtClean="0"/>
              <a:t>내층모델명</a:t>
            </a:r>
            <a:endParaRPr lang="en-US" altLang="ko-KR" dirty="0" smtClean="0"/>
          </a:p>
          <a:p>
            <a:r>
              <a:rPr lang="en-US" altLang="ko-KR" dirty="0"/>
              <a:t>Its </a:t>
            </a:r>
            <a:r>
              <a:rPr lang="en-US" altLang="ko-KR" dirty="0" smtClean="0"/>
              <a:t>Code = </a:t>
            </a:r>
            <a:r>
              <a:rPr lang="en-US" altLang="ko-KR" dirty="0" smtClean="0">
                <a:solidFill>
                  <a:srgbClr val="FF0000"/>
                </a:solidFill>
              </a:rPr>
              <a:t>ITS_CODE</a:t>
            </a:r>
          </a:p>
          <a:p>
            <a:r>
              <a:rPr lang="en-US" altLang="ko-KR" dirty="0"/>
              <a:t>Current </a:t>
            </a:r>
            <a:r>
              <a:rPr lang="en-US" altLang="ko-KR" dirty="0" smtClean="0"/>
              <a:t>Lot = </a:t>
            </a:r>
            <a:r>
              <a:rPr lang="ko-KR" altLang="en-US" dirty="0" smtClean="0"/>
              <a:t>내층 </a:t>
            </a:r>
            <a:r>
              <a:rPr lang="ko-KR" altLang="en-US" dirty="0" err="1" smtClean="0"/>
              <a:t>로트명</a:t>
            </a:r>
            <a:endParaRPr lang="en-US" altLang="ko-KR" dirty="0" smtClean="0"/>
          </a:p>
          <a:p>
            <a:r>
              <a:rPr lang="en-US" altLang="ko-KR" dirty="0"/>
              <a:t>Current Layer </a:t>
            </a:r>
            <a:r>
              <a:rPr lang="en-US" altLang="ko-KR" dirty="0" smtClean="0"/>
              <a:t>Up = </a:t>
            </a:r>
            <a:r>
              <a:rPr lang="ko-KR" altLang="en-US" dirty="0"/>
              <a:t>내층 </a:t>
            </a:r>
            <a:r>
              <a:rPr lang="ko-KR" altLang="en-US" dirty="0" smtClean="0"/>
              <a:t>상면 </a:t>
            </a:r>
            <a:r>
              <a:rPr lang="ko-KR" altLang="en-US" dirty="0" err="1" smtClean="0"/>
              <a:t>레이어명</a:t>
            </a:r>
            <a:endParaRPr lang="en-US" altLang="ko-KR" dirty="0" smtClean="0"/>
          </a:p>
          <a:p>
            <a:r>
              <a:rPr lang="en-US" altLang="ko-KR" dirty="0"/>
              <a:t>Current Layer </a:t>
            </a:r>
            <a:r>
              <a:rPr lang="en-US" altLang="ko-KR" dirty="0" err="1" smtClean="0"/>
              <a:t>Dn</a:t>
            </a:r>
            <a:r>
              <a:rPr lang="en-US" altLang="ko-KR" dirty="0" smtClean="0"/>
              <a:t> </a:t>
            </a:r>
            <a:r>
              <a:rPr lang="en-US" altLang="ko-KR" dirty="0"/>
              <a:t>= </a:t>
            </a:r>
            <a:r>
              <a:rPr lang="ko-KR" altLang="en-US" dirty="0"/>
              <a:t>내층 </a:t>
            </a:r>
            <a:r>
              <a:rPr lang="ko-KR" altLang="en-US" dirty="0" smtClean="0"/>
              <a:t>하면 </a:t>
            </a:r>
            <a:r>
              <a:rPr lang="ko-KR" altLang="en-US" dirty="0" err="1"/>
              <a:t>레이어명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7911174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외층모드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“D:\</a:t>
            </a:r>
            <a:r>
              <a:rPr lang="en-US" altLang="ko-KR" dirty="0" err="1"/>
              <a:t>ItsFile</a:t>
            </a:r>
            <a:r>
              <a:rPr lang="en-US" altLang="ko-KR" dirty="0"/>
              <a:t>\</a:t>
            </a:r>
            <a:r>
              <a:rPr lang="ko-KR" altLang="en-US" dirty="0"/>
              <a:t>모델명</a:t>
            </a:r>
            <a:r>
              <a:rPr lang="en-US" altLang="ko-KR" dirty="0"/>
              <a:t>\ITS_CODE\Result.txt” ITS </a:t>
            </a:r>
            <a:r>
              <a:rPr lang="ko-KR" altLang="en-US" dirty="0"/>
              <a:t>결과파일 </a:t>
            </a:r>
            <a:r>
              <a:rPr lang="ko-KR" altLang="en-US" dirty="0" smtClean="0"/>
              <a:t>생성</a:t>
            </a:r>
            <a:endParaRPr lang="en-US" altLang="ko-KR" dirty="0" smtClean="0"/>
          </a:p>
          <a:p>
            <a:r>
              <a:rPr lang="en-US" altLang="ko-KR" dirty="0" smtClean="0"/>
              <a:t>ITS_CODE.txt</a:t>
            </a:r>
            <a:r>
              <a:rPr lang="ko-KR" altLang="en-US" dirty="0" smtClean="0"/>
              <a:t>의 정보로 내층의 </a:t>
            </a:r>
            <a:r>
              <a:rPr lang="ko-KR" altLang="en-US" dirty="0" err="1" smtClean="0"/>
              <a:t>상면릴맵과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하면릴맵을</a:t>
            </a:r>
            <a:r>
              <a:rPr lang="ko-KR" altLang="en-US" dirty="0" smtClean="0"/>
              <a:t> </a:t>
            </a:r>
            <a:r>
              <a:rPr lang="en-US" altLang="ko-KR" dirty="0" smtClean="0"/>
              <a:t>Loading</a:t>
            </a:r>
          </a:p>
          <a:p>
            <a:r>
              <a:rPr lang="ko-KR" altLang="en-US" dirty="0" err="1" smtClean="0"/>
              <a:t>외층의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상면릴맵과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하면릴맵을</a:t>
            </a:r>
            <a:r>
              <a:rPr lang="ko-KR" altLang="en-US" dirty="0" smtClean="0"/>
              <a:t> </a:t>
            </a:r>
            <a:r>
              <a:rPr lang="en-US" altLang="ko-KR" dirty="0" smtClean="0"/>
              <a:t>Loading</a:t>
            </a:r>
          </a:p>
          <a:p>
            <a:r>
              <a:rPr lang="ko-KR" altLang="en-US" dirty="0" smtClean="0"/>
              <a:t>내층 상</a:t>
            </a:r>
            <a:r>
              <a:rPr lang="en-US" altLang="ko-KR" dirty="0" smtClean="0"/>
              <a:t>/</a:t>
            </a:r>
            <a:r>
              <a:rPr lang="ko-KR" altLang="en-US" dirty="0" smtClean="0"/>
              <a:t>하면 </a:t>
            </a:r>
            <a:r>
              <a:rPr lang="ko-KR" altLang="en-US" dirty="0" err="1" smtClean="0"/>
              <a:t>머징한</a:t>
            </a:r>
            <a:r>
              <a:rPr lang="ko-KR" altLang="en-US" dirty="0" smtClean="0"/>
              <a:t> 것과 </a:t>
            </a:r>
            <a:r>
              <a:rPr lang="ko-KR" altLang="en-US" dirty="0" err="1" smtClean="0"/>
              <a:t>외층</a:t>
            </a:r>
            <a:r>
              <a:rPr lang="ko-KR" altLang="en-US" dirty="0" smtClean="0"/>
              <a:t> 상</a:t>
            </a:r>
            <a:r>
              <a:rPr lang="en-US" altLang="ko-KR" dirty="0" smtClean="0"/>
              <a:t>/</a:t>
            </a:r>
            <a:r>
              <a:rPr lang="ko-KR" altLang="en-US" dirty="0" smtClean="0"/>
              <a:t>하면 </a:t>
            </a:r>
            <a:r>
              <a:rPr lang="ko-KR" altLang="en-US" dirty="0" err="1" smtClean="0"/>
              <a:t>머징한</a:t>
            </a:r>
            <a:r>
              <a:rPr lang="ko-KR" altLang="en-US" dirty="0" smtClean="0"/>
              <a:t> 것을 </a:t>
            </a:r>
            <a:r>
              <a:rPr lang="ko-KR" altLang="en-US" dirty="0" err="1" smtClean="0"/>
              <a:t>머징함</a:t>
            </a:r>
            <a:r>
              <a:rPr lang="en-US" altLang="ko-KR" dirty="0" smtClean="0"/>
              <a:t>.</a:t>
            </a:r>
          </a:p>
          <a:p>
            <a:r>
              <a:rPr lang="en-US" altLang="ko-KR" dirty="0"/>
              <a:t>“D:\</a:t>
            </a:r>
            <a:r>
              <a:rPr lang="en-US" altLang="ko-KR" dirty="0" err="1"/>
              <a:t>ItsFile</a:t>
            </a:r>
            <a:r>
              <a:rPr lang="en-US" altLang="ko-KR" dirty="0"/>
              <a:t>\</a:t>
            </a:r>
            <a:r>
              <a:rPr lang="ko-KR" altLang="en-US" dirty="0"/>
              <a:t>모델명</a:t>
            </a:r>
            <a:r>
              <a:rPr lang="en-US" altLang="ko-KR"/>
              <a:t>\</a:t>
            </a:r>
            <a:r>
              <a:rPr lang="en-US" altLang="ko-KR" smtClean="0"/>
              <a:t>ITS_CODE\ReelMapDataIts.txt” </a:t>
            </a:r>
            <a:r>
              <a:rPr lang="ko-KR" altLang="en-US" dirty="0" err="1" smtClean="0"/>
              <a:t>내외층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머징한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릴맵파일</a:t>
            </a:r>
            <a:r>
              <a:rPr lang="ko-KR" altLang="en-US" dirty="0" smtClean="0"/>
              <a:t> 생성</a:t>
            </a: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8012893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ITS</a:t>
            </a:r>
            <a:r>
              <a:rPr lang="ko-KR" altLang="en-US" dirty="0"/>
              <a:t> </a:t>
            </a:r>
            <a:r>
              <a:rPr lang="en-US" altLang="ko-KR" smtClean="0"/>
              <a:t>JOB</a:t>
            </a:r>
            <a:r>
              <a:rPr lang="ko-KR" altLang="en-US" smtClean="0"/>
              <a:t> </a:t>
            </a:r>
            <a:r>
              <a:rPr lang="ko-KR" altLang="en-US" dirty="0" smtClean="0"/>
              <a:t>경로 리스트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ItsJobPath.ini</a:t>
            </a:r>
          </a:p>
          <a:p>
            <a:pPr lvl="1"/>
            <a:r>
              <a:rPr lang="en-US" altLang="ko-KR" dirty="0" smtClean="0"/>
              <a:t>[Its Code]</a:t>
            </a:r>
          </a:p>
          <a:p>
            <a:pPr lvl="2"/>
            <a:r>
              <a:rPr lang="en-US" altLang="ko-KR" dirty="0" smtClean="0"/>
              <a:t>Inner Path = </a:t>
            </a:r>
            <a:r>
              <a:rPr lang="en-US" altLang="ko-KR" dirty="0" smtClean="0">
                <a:hlinkClick r:id="rId2" action="ppaction://hlinkfile"/>
              </a:rPr>
              <a:t>\\192.158.60.90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Outer Path = </a:t>
            </a:r>
            <a:r>
              <a:rPr lang="en-US" altLang="ko-KR" dirty="0" smtClean="0">
                <a:hlinkClick r:id="rId3" action="ppaction://hlinkfile"/>
              </a:rPr>
              <a:t>\\192.168.80.90</a:t>
            </a:r>
            <a:endParaRPr lang="en-US" altLang="ko-KR" dirty="0" smtClean="0"/>
          </a:p>
          <a:p>
            <a:pPr lvl="1"/>
            <a:r>
              <a:rPr lang="en-US" altLang="ko-KR" dirty="0"/>
              <a:t>[Its Code]</a:t>
            </a:r>
          </a:p>
          <a:p>
            <a:pPr lvl="2"/>
            <a:r>
              <a:rPr lang="en-US" altLang="ko-KR" dirty="0"/>
              <a:t>Inner Path = </a:t>
            </a:r>
            <a:r>
              <a:rPr lang="en-US" altLang="ko-KR" dirty="0">
                <a:hlinkClick r:id="rId4" action="ppaction://hlinkfile"/>
              </a:rPr>
              <a:t>\\</a:t>
            </a:r>
            <a:r>
              <a:rPr lang="en-US" altLang="ko-KR" dirty="0" smtClean="0">
                <a:hlinkClick r:id="rId4" action="ppaction://hlinkfile"/>
              </a:rPr>
              <a:t>192.158.90.90</a:t>
            </a:r>
            <a:endParaRPr lang="en-US" altLang="ko-KR" dirty="0"/>
          </a:p>
          <a:p>
            <a:pPr lvl="2"/>
            <a:r>
              <a:rPr lang="en-US" altLang="ko-KR" dirty="0"/>
              <a:t>Outer Path = </a:t>
            </a:r>
            <a:r>
              <a:rPr lang="en-US" altLang="ko-KR" dirty="0">
                <a:hlinkClick r:id="rId3" action="ppaction://hlinkfile"/>
              </a:rPr>
              <a:t>\\192.168.80.90</a:t>
            </a:r>
            <a:endParaRPr lang="en-US" altLang="ko-KR" dirty="0"/>
          </a:p>
          <a:p>
            <a:pPr lvl="1"/>
            <a:endParaRPr lang="ko-KR" altLang="en-US" dirty="0"/>
          </a:p>
          <a:p>
            <a:pPr lvl="1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7097415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MDX-2000 Command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FF0000"/>
                </a:solidFill>
              </a:rPr>
              <a:t>레이저 </a:t>
            </a:r>
            <a:r>
              <a:rPr lang="ko-KR" altLang="en-US" dirty="0" err="1">
                <a:solidFill>
                  <a:srgbClr val="FF0000"/>
                </a:solidFill>
              </a:rPr>
              <a:t>마킹기가</a:t>
            </a:r>
            <a:r>
              <a:rPr lang="ko-KR" altLang="en-US" dirty="0">
                <a:solidFill>
                  <a:srgbClr val="FF0000"/>
                </a:solidFill>
              </a:rPr>
              <a:t> 인쇄 가능 상태인지를 </a:t>
            </a:r>
            <a:r>
              <a:rPr lang="ko-KR" altLang="en-US" dirty="0" smtClean="0">
                <a:solidFill>
                  <a:srgbClr val="FF0000"/>
                </a:solidFill>
              </a:rPr>
              <a:t>요구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pPr lvl="1"/>
            <a:r>
              <a:rPr lang="en-US" altLang="ko-KR" dirty="0" smtClean="0"/>
              <a:t>RX CMD : </a:t>
            </a:r>
            <a:r>
              <a:rPr lang="en-US" altLang="ko-KR" dirty="0" err="1" smtClean="0"/>
              <a:t>RX,Ready【CR</a:t>
            </a:r>
            <a:r>
              <a:rPr lang="en-US" altLang="ko-KR" dirty="0" smtClean="0"/>
              <a:t>】 </a:t>
            </a:r>
          </a:p>
          <a:p>
            <a:pPr lvl="1"/>
            <a:r>
              <a:rPr lang="en-US" altLang="ko-KR" dirty="0" smtClean="0"/>
              <a:t>RX RTN  : </a:t>
            </a:r>
            <a:r>
              <a:rPr lang="en-US" altLang="ko-KR" dirty="0"/>
              <a:t>RX,OK,</a:t>
            </a:r>
            <a:r>
              <a:rPr lang="en-US" altLang="ko-KR" b="1" i="1" dirty="0"/>
              <a:t>A</a:t>
            </a:r>
            <a:r>
              <a:rPr lang="en-US" altLang="ko-KR" dirty="0"/>
              <a:t>【CR</a:t>
            </a:r>
            <a:r>
              <a:rPr lang="en-US" altLang="ko-KR" dirty="0" smtClean="0"/>
              <a:t>】</a:t>
            </a:r>
          </a:p>
          <a:p>
            <a:pPr lvl="2"/>
            <a:r>
              <a:rPr lang="en-US" altLang="ko-KR" b="1" i="1" dirty="0" smtClean="0"/>
              <a:t>A</a:t>
            </a:r>
            <a:r>
              <a:rPr lang="en-US" altLang="ko-KR" dirty="0" smtClean="0"/>
              <a:t>:0~2 </a:t>
            </a:r>
          </a:p>
          <a:p>
            <a:pPr lvl="3"/>
            <a:r>
              <a:rPr lang="en-US" altLang="ko-KR" dirty="0" smtClean="0"/>
              <a:t>0:READYON, </a:t>
            </a:r>
            <a:r>
              <a:rPr lang="en-US" altLang="ko-KR" dirty="0"/>
              <a:t>1:READYOFF(</a:t>
            </a:r>
            <a:r>
              <a:rPr lang="ko-KR" altLang="en-US" dirty="0"/>
              <a:t>에러 발생 중</a:t>
            </a:r>
            <a:r>
              <a:rPr lang="en-US" altLang="ko-KR" dirty="0" smtClean="0"/>
              <a:t>), </a:t>
            </a:r>
            <a:r>
              <a:rPr lang="en-US" altLang="ko-KR" dirty="0"/>
              <a:t>2:READY OFF(</a:t>
            </a:r>
            <a:r>
              <a:rPr lang="ko-KR" altLang="en-US" dirty="0"/>
              <a:t>인쇄 중 또는 전개 중</a:t>
            </a:r>
            <a:r>
              <a:rPr lang="en-US" altLang="ko-KR" dirty="0" smtClean="0"/>
              <a:t>)</a:t>
            </a:r>
          </a:p>
          <a:p>
            <a:pPr lvl="4"/>
            <a:r>
              <a:rPr lang="ko-KR" altLang="en-US" dirty="0" err="1"/>
              <a:t>파라미터</a:t>
            </a:r>
            <a:r>
              <a:rPr lang="en-US" altLang="ko-KR" dirty="0"/>
              <a:t>A</a:t>
            </a:r>
            <a:r>
              <a:rPr lang="ko-KR" altLang="en-US" dirty="0"/>
              <a:t>가 「</a:t>
            </a:r>
            <a:r>
              <a:rPr lang="en-US" altLang="ko-KR" dirty="0"/>
              <a:t>1</a:t>
            </a:r>
            <a:r>
              <a:rPr lang="ko-KR" altLang="en-US" dirty="0"/>
              <a:t>」인 경우는 에러를 해제하지 않으면 인쇄할 수 없습니다</a:t>
            </a:r>
            <a:r>
              <a:rPr lang="en-US" altLang="ko-KR" dirty="0" smtClean="0"/>
              <a:t>.</a:t>
            </a:r>
          </a:p>
          <a:p>
            <a:pPr lvl="4"/>
            <a:r>
              <a:rPr lang="en-US" altLang="ko-KR" dirty="0" err="1"/>
              <a:t>ErrorClear</a:t>
            </a:r>
            <a:r>
              <a:rPr lang="ko-KR" altLang="en-US" dirty="0"/>
              <a:t>커맨드를 사용하여 에러를 해제해 주십시오</a:t>
            </a:r>
            <a:r>
              <a:rPr lang="en-US" altLang="ko-KR" dirty="0" smtClean="0"/>
              <a:t>.</a:t>
            </a:r>
          </a:p>
          <a:p>
            <a:pPr lvl="4"/>
            <a:r>
              <a:rPr lang="ko-KR" altLang="en-US" dirty="0"/>
              <a:t>발생한 에러의 종류가 </a:t>
            </a:r>
            <a:r>
              <a:rPr lang="ko-KR" altLang="en-US" dirty="0" err="1"/>
              <a:t>단자대</a:t>
            </a:r>
            <a:r>
              <a:rPr lang="ko-KR" altLang="en-US" dirty="0"/>
              <a:t> 상태의 에러</a:t>
            </a:r>
            <a:r>
              <a:rPr lang="en-US" altLang="ko-KR" dirty="0"/>
              <a:t>(T***)</a:t>
            </a:r>
            <a:r>
              <a:rPr lang="ko-KR" altLang="en-US" dirty="0"/>
              <a:t>인 </a:t>
            </a:r>
            <a:r>
              <a:rPr lang="ko-KR" altLang="en-US" dirty="0" smtClean="0"/>
              <a:t>경우</a:t>
            </a:r>
            <a:endParaRPr lang="en-US" altLang="ko-KR" dirty="0" smtClean="0"/>
          </a:p>
          <a:p>
            <a:pPr lvl="5"/>
            <a:r>
              <a:rPr lang="ko-KR" altLang="en-US" dirty="0" smtClean="0"/>
              <a:t> </a:t>
            </a:r>
            <a:r>
              <a:rPr lang="ko-KR" altLang="en-US" dirty="0"/>
              <a:t>단자대의 </a:t>
            </a:r>
            <a:r>
              <a:rPr lang="en-US" altLang="ko-KR" dirty="0"/>
              <a:t>ON/OFF</a:t>
            </a:r>
            <a:r>
              <a:rPr lang="ko-KR" altLang="en-US" dirty="0"/>
              <a:t>상태를 확인</a:t>
            </a:r>
          </a:p>
        </p:txBody>
      </p:sp>
    </p:spTree>
    <p:extLst>
      <p:ext uri="{BB962C8B-B14F-4D97-AF65-F5344CB8AC3E}">
        <p14:creationId xmlns:p14="http://schemas.microsoft.com/office/powerpoint/2010/main" val="3468702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MDX-2000 </a:t>
            </a:r>
            <a:r>
              <a:rPr lang="en-US" altLang="ko-KR" dirty="0"/>
              <a:t>Command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단자대</a:t>
            </a:r>
            <a:r>
              <a:rPr lang="ko-KR" altLang="en-US" dirty="0"/>
              <a:t> 및 통신에서 인쇄 시작 입력의 접수 허가</a:t>
            </a:r>
            <a:r>
              <a:rPr lang="en-US" altLang="ko-KR" dirty="0"/>
              <a:t>/</a:t>
            </a:r>
            <a:r>
              <a:rPr lang="ko-KR" altLang="en-US" dirty="0"/>
              <a:t>금지를 </a:t>
            </a:r>
            <a:r>
              <a:rPr lang="ko-KR" altLang="en-US" dirty="0" smtClean="0"/>
              <a:t>설정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WX CMD : </a:t>
            </a:r>
            <a:r>
              <a:rPr lang="en-US" altLang="ko-KR" dirty="0" err="1"/>
              <a:t>WX,TriggerLock</a:t>
            </a:r>
            <a:r>
              <a:rPr lang="en-US" altLang="ko-KR" dirty="0"/>
              <a:t>=</a:t>
            </a:r>
            <a:r>
              <a:rPr lang="en-US" altLang="ko-KR" b="1" i="1" dirty="0"/>
              <a:t>A</a:t>
            </a:r>
            <a:r>
              <a:rPr lang="en-US" altLang="ko-KR" dirty="0"/>
              <a:t>【CR</a:t>
            </a:r>
            <a:r>
              <a:rPr lang="en-US" altLang="ko-KR" dirty="0" smtClean="0"/>
              <a:t>】</a:t>
            </a:r>
          </a:p>
          <a:p>
            <a:pPr lvl="1"/>
            <a:r>
              <a:rPr lang="en-US" altLang="ko-KR" dirty="0" smtClean="0"/>
              <a:t>WX RTN  : </a:t>
            </a:r>
            <a:r>
              <a:rPr lang="en-US" altLang="ko-KR" dirty="0"/>
              <a:t>WX,OK【CR</a:t>
            </a:r>
            <a:r>
              <a:rPr lang="en-US" altLang="ko-KR" dirty="0" smtClean="0"/>
              <a:t>】</a:t>
            </a:r>
          </a:p>
          <a:p>
            <a:pPr lvl="1"/>
            <a:r>
              <a:rPr lang="en-US" altLang="ko-KR" dirty="0" smtClean="0"/>
              <a:t>RX CMD  : </a:t>
            </a:r>
            <a:r>
              <a:rPr lang="en-US" altLang="ko-KR" dirty="0" err="1"/>
              <a:t>RX,TriggerLock【CR</a:t>
            </a:r>
            <a:r>
              <a:rPr lang="en-US" altLang="ko-KR" dirty="0" smtClean="0"/>
              <a:t>】</a:t>
            </a:r>
          </a:p>
          <a:p>
            <a:pPr lvl="1"/>
            <a:r>
              <a:rPr lang="en-US" altLang="ko-KR" dirty="0" smtClean="0"/>
              <a:t>RX RTN   : </a:t>
            </a:r>
            <a:r>
              <a:rPr lang="en-US" altLang="ko-KR" dirty="0"/>
              <a:t>RX,OK,</a:t>
            </a:r>
            <a:r>
              <a:rPr lang="en-US" altLang="ko-KR" b="1" i="1" dirty="0"/>
              <a:t>A</a:t>
            </a:r>
            <a:r>
              <a:rPr lang="en-US" altLang="ko-KR" dirty="0"/>
              <a:t>【CR</a:t>
            </a:r>
            <a:r>
              <a:rPr lang="en-US" altLang="ko-KR" dirty="0" smtClean="0"/>
              <a:t>】</a:t>
            </a:r>
          </a:p>
          <a:p>
            <a:pPr lvl="2"/>
            <a:r>
              <a:rPr lang="en-US" altLang="ko-KR" b="1" i="1" dirty="0" smtClean="0"/>
              <a:t>A</a:t>
            </a:r>
            <a:r>
              <a:rPr lang="en-US" altLang="ko-KR" dirty="0" smtClean="0"/>
              <a:t>:0/1</a:t>
            </a:r>
          </a:p>
          <a:p>
            <a:pPr lvl="3"/>
            <a:r>
              <a:rPr lang="en-US" altLang="ko-KR" dirty="0"/>
              <a:t>0:</a:t>
            </a:r>
            <a:r>
              <a:rPr lang="ko-KR" altLang="en-US" dirty="0" smtClean="0"/>
              <a:t>허가</a:t>
            </a:r>
            <a:r>
              <a:rPr lang="en-US" altLang="ko-KR" dirty="0" smtClean="0"/>
              <a:t>, </a:t>
            </a:r>
            <a:r>
              <a:rPr lang="en-US" altLang="ko-KR" dirty="0"/>
              <a:t>1:</a:t>
            </a:r>
            <a:r>
              <a:rPr lang="ko-KR" altLang="en-US" dirty="0" smtClean="0"/>
              <a:t>금지</a:t>
            </a:r>
            <a:r>
              <a:rPr lang="en-US" altLang="ko-KR" dirty="0" smtClean="0"/>
              <a:t>, </a:t>
            </a:r>
            <a:r>
              <a:rPr lang="ko-KR" altLang="en-US" dirty="0"/>
              <a:t>* 초기값 「</a:t>
            </a:r>
            <a:r>
              <a:rPr lang="en-US" altLang="ko-KR" dirty="0"/>
              <a:t>0</a:t>
            </a:r>
            <a:r>
              <a:rPr lang="ko-KR" altLang="en-US" dirty="0" smtClean="0"/>
              <a:t>」</a:t>
            </a:r>
            <a:endParaRPr lang="en-US" altLang="ko-KR" dirty="0" smtClean="0"/>
          </a:p>
          <a:p>
            <a:pPr lvl="2"/>
            <a:r>
              <a:rPr lang="ko-KR" altLang="en-US" dirty="0"/>
              <a:t>인쇄 중에 이 커맨드를 수신하여도 인쇄는 멈추지 않고 다음 인쇄 시작 입력을 접수하지 않습니다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57497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MDX-2000 </a:t>
            </a:r>
            <a:r>
              <a:rPr lang="en-US" altLang="ko-KR" dirty="0"/>
              <a:t>Command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31850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내장 카메라로 영역 내에 있는 </a:t>
            </a:r>
            <a:r>
              <a:rPr lang="en-US" altLang="ko-KR" dirty="0">
                <a:solidFill>
                  <a:srgbClr val="FF0000"/>
                </a:solidFill>
              </a:rPr>
              <a:t>2D </a:t>
            </a:r>
            <a:r>
              <a:rPr lang="ko-KR" altLang="en-US" dirty="0">
                <a:solidFill>
                  <a:srgbClr val="FF0000"/>
                </a:solidFill>
              </a:rPr>
              <a:t>코드를 </a:t>
            </a:r>
            <a:r>
              <a:rPr lang="ko-KR" altLang="en-US" dirty="0" smtClean="0">
                <a:solidFill>
                  <a:srgbClr val="FF0000"/>
                </a:solidFill>
              </a:rPr>
              <a:t>판독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pPr lvl="1"/>
            <a:r>
              <a:rPr lang="en-US" altLang="ko-KR" dirty="0" smtClean="0"/>
              <a:t>WX CMD : </a:t>
            </a:r>
            <a:r>
              <a:rPr lang="en-US" altLang="ko-KR" dirty="0"/>
              <a:t>WX,Check2DCode4=A,B,C,D,E,F,G,H,I,J,K,L,M,N,O【CR】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WX RTN  : </a:t>
            </a:r>
            <a:r>
              <a:rPr lang="en-US" altLang="ko-KR" dirty="0"/>
              <a:t>WX,OK,P,Q,R【CR】</a:t>
            </a:r>
            <a:endParaRPr lang="en-US" altLang="ko-KR" dirty="0" smtClean="0"/>
          </a:p>
          <a:p>
            <a:pPr lvl="2"/>
            <a:r>
              <a:rPr lang="en-US" altLang="ko-KR" dirty="0"/>
              <a:t>A: </a:t>
            </a:r>
            <a:r>
              <a:rPr lang="en-US" altLang="ko-KR" dirty="0" smtClean="0"/>
              <a:t>0~3</a:t>
            </a:r>
          </a:p>
          <a:p>
            <a:pPr lvl="3"/>
            <a:r>
              <a:rPr lang="en-US" altLang="ko-KR" dirty="0"/>
              <a:t>0</a:t>
            </a:r>
            <a:r>
              <a:rPr lang="en-US" altLang="ko-KR" dirty="0" smtClean="0"/>
              <a:t>:</a:t>
            </a:r>
            <a:r>
              <a:rPr lang="ko-KR" altLang="en-US" dirty="0" smtClean="0"/>
              <a:t>현재 </a:t>
            </a:r>
            <a:r>
              <a:rPr lang="ko-KR" altLang="en-US" dirty="0"/>
              <a:t>스캐너 </a:t>
            </a:r>
            <a:r>
              <a:rPr lang="ko-KR" altLang="en-US" dirty="0" smtClean="0"/>
              <a:t>위치</a:t>
            </a:r>
            <a:r>
              <a:rPr lang="en-US" altLang="ko-KR" dirty="0" smtClean="0"/>
              <a:t>, </a:t>
            </a:r>
            <a:r>
              <a:rPr lang="en-US" altLang="ko-KR" dirty="0"/>
              <a:t>1:</a:t>
            </a:r>
            <a:r>
              <a:rPr lang="ko-KR" altLang="en-US" dirty="0"/>
              <a:t>임의 </a:t>
            </a:r>
            <a:r>
              <a:rPr lang="ko-KR" altLang="en-US" dirty="0" smtClean="0"/>
              <a:t>좌표</a:t>
            </a:r>
            <a:r>
              <a:rPr lang="en-US" altLang="ko-KR" dirty="0" smtClean="0"/>
              <a:t>, </a:t>
            </a:r>
            <a:r>
              <a:rPr lang="en-US" altLang="ko-KR" dirty="0"/>
              <a:t>2:</a:t>
            </a:r>
            <a:r>
              <a:rPr lang="ko-KR" altLang="en-US" dirty="0"/>
              <a:t>블록 </a:t>
            </a:r>
            <a:r>
              <a:rPr lang="ko-KR" altLang="en-US" dirty="0" smtClean="0"/>
              <a:t>좌표</a:t>
            </a:r>
            <a:r>
              <a:rPr lang="en-US" altLang="ko-KR" dirty="0" smtClean="0"/>
              <a:t>, </a:t>
            </a:r>
            <a:r>
              <a:rPr lang="en-US" altLang="ko-KR" dirty="0"/>
              <a:t>3:</a:t>
            </a:r>
            <a:r>
              <a:rPr lang="ko-KR" altLang="en-US" dirty="0"/>
              <a:t>블록 좌표</a:t>
            </a:r>
            <a:r>
              <a:rPr lang="en-US" altLang="ko-KR" dirty="0"/>
              <a:t>(</a:t>
            </a:r>
            <a:r>
              <a:rPr lang="ko-KR" altLang="en-US" dirty="0"/>
              <a:t>이전 </a:t>
            </a:r>
            <a:r>
              <a:rPr lang="ko-KR" altLang="en-US" dirty="0" err="1"/>
              <a:t>트래킹</a:t>
            </a:r>
            <a:r>
              <a:rPr lang="ko-KR" altLang="en-US" dirty="0"/>
              <a:t> 결과를 반영</a:t>
            </a:r>
            <a:r>
              <a:rPr lang="en-US" altLang="ko-KR" dirty="0" smtClean="0"/>
              <a:t>)</a:t>
            </a:r>
          </a:p>
          <a:p>
            <a:pPr lvl="2"/>
            <a:r>
              <a:rPr lang="en-US" altLang="ko-KR" dirty="0"/>
              <a:t>B:</a:t>
            </a:r>
            <a:r>
              <a:rPr lang="ko-KR" altLang="en-US" dirty="0"/>
              <a:t>영역 사이즈에 따라 </a:t>
            </a:r>
            <a:r>
              <a:rPr lang="ko-KR" altLang="en-US" dirty="0" smtClean="0"/>
              <a:t>다름 </a:t>
            </a:r>
            <a:r>
              <a:rPr lang="en-US" altLang="ko-KR" dirty="0" smtClean="0"/>
              <a:t>: </a:t>
            </a:r>
            <a:r>
              <a:rPr lang="en-US" altLang="ko-KR" dirty="0"/>
              <a:t>X</a:t>
            </a:r>
            <a:r>
              <a:rPr lang="ko-KR" altLang="en-US" dirty="0"/>
              <a:t>좌표</a:t>
            </a:r>
            <a:r>
              <a:rPr lang="en-US" altLang="ko-KR" dirty="0"/>
              <a:t>(</a:t>
            </a:r>
            <a:r>
              <a:rPr lang="en-US" altLang="ko-KR" dirty="0" smtClean="0"/>
              <a:t>mm) - </a:t>
            </a:r>
            <a:r>
              <a:rPr lang="ko-KR" altLang="en-US" dirty="0"/>
              <a:t>* </a:t>
            </a:r>
            <a:r>
              <a:rPr lang="en-US" altLang="ko-KR" dirty="0"/>
              <a:t>A:0/2</a:t>
            </a:r>
            <a:r>
              <a:rPr lang="ko-KR" altLang="en-US" dirty="0"/>
              <a:t>일 때는 </a:t>
            </a:r>
            <a:r>
              <a:rPr lang="ko-KR" altLang="en-US" dirty="0" err="1"/>
              <a:t>고정값</a:t>
            </a:r>
            <a:r>
              <a:rPr lang="ko-KR" altLang="en-US" dirty="0"/>
              <a:t> 「</a:t>
            </a:r>
            <a:r>
              <a:rPr lang="en-US" altLang="ko-KR" dirty="0"/>
              <a:t>0</a:t>
            </a:r>
            <a:r>
              <a:rPr lang="ko-KR" altLang="en-US" dirty="0"/>
              <a:t>」</a:t>
            </a:r>
            <a:endParaRPr lang="en-US" altLang="ko-KR" dirty="0" smtClean="0"/>
          </a:p>
          <a:p>
            <a:pPr lvl="3"/>
            <a:r>
              <a:rPr lang="en-US" altLang="ko-KR" dirty="0"/>
              <a:t>Normal </a:t>
            </a:r>
            <a:r>
              <a:rPr lang="en-US" altLang="ko-KR" dirty="0" smtClean="0"/>
              <a:t>	: </a:t>
            </a:r>
            <a:r>
              <a:rPr lang="en-US" altLang="ko-KR" dirty="0"/>
              <a:t>-062.500</a:t>
            </a:r>
            <a:r>
              <a:rPr lang="ko-KR" altLang="en-US" dirty="0"/>
              <a:t>～</a:t>
            </a:r>
            <a:r>
              <a:rPr lang="en-US" altLang="ko-KR" dirty="0" smtClean="0"/>
              <a:t>0062.500</a:t>
            </a:r>
          </a:p>
          <a:p>
            <a:pPr lvl="3"/>
            <a:r>
              <a:rPr lang="en-US" altLang="ko-KR" dirty="0"/>
              <a:t>Wide </a:t>
            </a:r>
            <a:r>
              <a:rPr lang="en-US" altLang="ko-KR" dirty="0" smtClean="0"/>
              <a:t>	: </a:t>
            </a:r>
            <a:r>
              <a:rPr lang="en-US" altLang="ko-KR" dirty="0"/>
              <a:t>-165.000</a:t>
            </a:r>
            <a:r>
              <a:rPr lang="ko-KR" altLang="en-US" dirty="0"/>
              <a:t>～</a:t>
            </a:r>
            <a:r>
              <a:rPr lang="en-US" altLang="ko-KR" dirty="0" smtClean="0"/>
              <a:t>0165.000</a:t>
            </a:r>
          </a:p>
          <a:p>
            <a:pPr lvl="3"/>
            <a:r>
              <a:rPr lang="en-US" altLang="ko-KR" dirty="0"/>
              <a:t>Small </a:t>
            </a:r>
            <a:r>
              <a:rPr lang="en-US" altLang="ko-KR" dirty="0" smtClean="0"/>
              <a:t>	: </a:t>
            </a:r>
            <a:r>
              <a:rPr lang="en-US" altLang="ko-KR" dirty="0"/>
              <a:t>-025.000</a:t>
            </a:r>
            <a:r>
              <a:rPr lang="ko-KR" altLang="en-US" dirty="0"/>
              <a:t>～</a:t>
            </a:r>
            <a:r>
              <a:rPr lang="en-US" altLang="ko-KR" dirty="0"/>
              <a:t>0025.000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C</a:t>
            </a:r>
            <a:r>
              <a:rPr lang="en-US" altLang="ko-KR" dirty="0"/>
              <a:t>:</a:t>
            </a:r>
            <a:r>
              <a:rPr lang="ko-KR" altLang="en-US" dirty="0"/>
              <a:t>영역 사이즈에 따라 </a:t>
            </a:r>
            <a:r>
              <a:rPr lang="ko-KR" altLang="en-US" dirty="0" smtClean="0"/>
              <a:t>다름 </a:t>
            </a:r>
            <a:r>
              <a:rPr lang="en-US" altLang="ko-KR" dirty="0" smtClean="0"/>
              <a:t>: </a:t>
            </a:r>
            <a:r>
              <a:rPr lang="en-US" altLang="ko-KR" dirty="0"/>
              <a:t>Y</a:t>
            </a:r>
            <a:r>
              <a:rPr lang="ko-KR" altLang="en-US" dirty="0"/>
              <a:t>좌표</a:t>
            </a:r>
            <a:r>
              <a:rPr lang="en-US" altLang="ko-KR" dirty="0"/>
              <a:t>(mm</a:t>
            </a:r>
            <a:r>
              <a:rPr lang="en-US" altLang="ko-KR" dirty="0" smtClean="0"/>
              <a:t>) - </a:t>
            </a:r>
            <a:r>
              <a:rPr lang="ko-KR" altLang="en-US" dirty="0"/>
              <a:t>* </a:t>
            </a:r>
            <a:r>
              <a:rPr lang="en-US" altLang="ko-KR" dirty="0"/>
              <a:t>A:0/2</a:t>
            </a:r>
            <a:r>
              <a:rPr lang="ko-KR" altLang="en-US" dirty="0"/>
              <a:t>일 때는 </a:t>
            </a:r>
            <a:r>
              <a:rPr lang="ko-KR" altLang="en-US" dirty="0" err="1"/>
              <a:t>고정값</a:t>
            </a:r>
            <a:r>
              <a:rPr lang="ko-KR" altLang="en-US" dirty="0"/>
              <a:t> 「</a:t>
            </a:r>
            <a:r>
              <a:rPr lang="en-US" altLang="ko-KR" dirty="0"/>
              <a:t>0</a:t>
            </a:r>
            <a:r>
              <a:rPr lang="ko-KR" altLang="en-US" dirty="0"/>
              <a:t>」</a:t>
            </a:r>
            <a:endParaRPr lang="en-US" altLang="ko-KR" dirty="0" smtClean="0"/>
          </a:p>
          <a:p>
            <a:pPr lvl="3"/>
            <a:r>
              <a:rPr lang="en-US" altLang="ko-KR" dirty="0"/>
              <a:t>Normal 	: -062.500</a:t>
            </a:r>
            <a:r>
              <a:rPr lang="ko-KR" altLang="en-US" dirty="0"/>
              <a:t>～</a:t>
            </a:r>
            <a:r>
              <a:rPr lang="en-US" altLang="ko-KR" dirty="0"/>
              <a:t>0062.500</a:t>
            </a:r>
          </a:p>
          <a:p>
            <a:pPr lvl="3"/>
            <a:r>
              <a:rPr lang="en-US" altLang="ko-KR" dirty="0"/>
              <a:t>Wide 	: -165.000</a:t>
            </a:r>
            <a:r>
              <a:rPr lang="ko-KR" altLang="en-US" dirty="0"/>
              <a:t>～</a:t>
            </a:r>
            <a:r>
              <a:rPr lang="en-US" altLang="ko-KR" dirty="0"/>
              <a:t>0165.000</a:t>
            </a:r>
          </a:p>
          <a:p>
            <a:pPr lvl="3"/>
            <a:r>
              <a:rPr lang="en-US" altLang="ko-KR" dirty="0"/>
              <a:t>Small 	: -025.000</a:t>
            </a:r>
            <a:r>
              <a:rPr lang="ko-KR" altLang="en-US" dirty="0"/>
              <a:t>～</a:t>
            </a:r>
            <a:r>
              <a:rPr lang="en-US" altLang="ko-KR" dirty="0" smtClean="0"/>
              <a:t>0025.000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51872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MDX-2000 </a:t>
            </a:r>
            <a:r>
              <a:rPr lang="en-US" altLang="ko-KR" dirty="0"/>
              <a:t>Command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FF0000"/>
                </a:solidFill>
              </a:rPr>
              <a:t>내장 카메라로 영역 내에 있는 </a:t>
            </a:r>
            <a:r>
              <a:rPr lang="en-US" altLang="ko-KR" dirty="0">
                <a:solidFill>
                  <a:srgbClr val="FF0000"/>
                </a:solidFill>
              </a:rPr>
              <a:t>2D </a:t>
            </a:r>
            <a:r>
              <a:rPr lang="ko-KR" altLang="en-US" dirty="0">
                <a:solidFill>
                  <a:srgbClr val="FF0000"/>
                </a:solidFill>
              </a:rPr>
              <a:t>코드를 </a:t>
            </a:r>
            <a:r>
              <a:rPr lang="ko-KR" altLang="en-US" dirty="0" smtClean="0">
                <a:solidFill>
                  <a:srgbClr val="FF0000"/>
                </a:solidFill>
              </a:rPr>
              <a:t>판독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pPr lvl="2"/>
            <a:r>
              <a:rPr lang="en-US" altLang="ko-KR" dirty="0"/>
              <a:t>D:</a:t>
            </a:r>
            <a:r>
              <a:rPr lang="ko-KR" altLang="en-US" dirty="0"/>
              <a:t>영역 사이즈에 따라 </a:t>
            </a:r>
            <a:r>
              <a:rPr lang="ko-KR" altLang="en-US" dirty="0" smtClean="0"/>
              <a:t>다름 </a:t>
            </a:r>
            <a:r>
              <a:rPr lang="en-US" altLang="ko-KR" dirty="0" smtClean="0"/>
              <a:t>: </a:t>
            </a:r>
            <a:r>
              <a:rPr lang="en-US" altLang="ko-KR" dirty="0"/>
              <a:t>Z</a:t>
            </a:r>
            <a:r>
              <a:rPr lang="ko-KR" altLang="en-US" dirty="0"/>
              <a:t>좌표</a:t>
            </a:r>
            <a:r>
              <a:rPr lang="en-US" altLang="ko-KR" dirty="0"/>
              <a:t>(mm</a:t>
            </a:r>
            <a:r>
              <a:rPr lang="en-US" altLang="ko-KR" dirty="0" smtClean="0"/>
              <a:t>) - </a:t>
            </a:r>
            <a:r>
              <a:rPr lang="ko-KR" altLang="en-US" dirty="0"/>
              <a:t>* </a:t>
            </a:r>
            <a:r>
              <a:rPr lang="en-US" altLang="ko-KR" dirty="0"/>
              <a:t>A:0/2</a:t>
            </a:r>
            <a:r>
              <a:rPr lang="ko-KR" altLang="en-US" dirty="0"/>
              <a:t>일 때는 </a:t>
            </a:r>
            <a:r>
              <a:rPr lang="ko-KR" altLang="en-US" dirty="0" err="1"/>
              <a:t>고정값</a:t>
            </a:r>
            <a:r>
              <a:rPr lang="ko-KR" altLang="en-US" dirty="0"/>
              <a:t> 「</a:t>
            </a:r>
            <a:r>
              <a:rPr lang="en-US" altLang="ko-KR" dirty="0"/>
              <a:t>0</a:t>
            </a:r>
            <a:r>
              <a:rPr lang="ko-KR" altLang="en-US" dirty="0"/>
              <a:t>」</a:t>
            </a:r>
            <a:endParaRPr lang="en-US" altLang="ko-KR" dirty="0" smtClean="0"/>
          </a:p>
          <a:p>
            <a:pPr lvl="3"/>
            <a:r>
              <a:rPr lang="en-US" altLang="ko-KR" dirty="0"/>
              <a:t>Normal 	: -062.500</a:t>
            </a:r>
            <a:r>
              <a:rPr lang="ko-KR" altLang="en-US" dirty="0"/>
              <a:t>～</a:t>
            </a:r>
            <a:r>
              <a:rPr lang="en-US" altLang="ko-KR" dirty="0"/>
              <a:t>0062.500</a:t>
            </a:r>
          </a:p>
          <a:p>
            <a:pPr lvl="3"/>
            <a:r>
              <a:rPr lang="en-US" altLang="ko-KR" dirty="0"/>
              <a:t>Wide 	: -165.000</a:t>
            </a:r>
            <a:r>
              <a:rPr lang="ko-KR" altLang="en-US" dirty="0"/>
              <a:t>～</a:t>
            </a:r>
            <a:r>
              <a:rPr lang="en-US" altLang="ko-KR" dirty="0"/>
              <a:t>0165.000</a:t>
            </a:r>
          </a:p>
          <a:p>
            <a:pPr lvl="3"/>
            <a:r>
              <a:rPr lang="en-US" altLang="ko-KR" dirty="0"/>
              <a:t>Small 	: -025.000</a:t>
            </a:r>
            <a:r>
              <a:rPr lang="ko-KR" altLang="en-US" dirty="0"/>
              <a:t>～</a:t>
            </a:r>
            <a:r>
              <a:rPr lang="en-US" altLang="ko-KR" dirty="0" smtClean="0"/>
              <a:t>0025.000</a:t>
            </a:r>
            <a:endParaRPr lang="en-US" altLang="ko-KR" dirty="0"/>
          </a:p>
          <a:p>
            <a:pPr lvl="2"/>
            <a:r>
              <a:rPr lang="en-US" altLang="ko-KR" dirty="0" smtClean="0"/>
              <a:t>E</a:t>
            </a:r>
            <a:r>
              <a:rPr lang="en-US" altLang="ko-KR" dirty="0"/>
              <a:t>: </a:t>
            </a:r>
            <a:r>
              <a:rPr lang="en-US" altLang="ko-KR" dirty="0" smtClean="0"/>
              <a:t>000~100	: </a:t>
            </a:r>
            <a:r>
              <a:rPr lang="ko-KR" altLang="en-US" dirty="0"/>
              <a:t>판독 영역</a:t>
            </a:r>
            <a:r>
              <a:rPr lang="en-US" altLang="ko-KR" dirty="0" smtClean="0"/>
              <a:t>(%) - </a:t>
            </a:r>
            <a:r>
              <a:rPr lang="ko-KR" altLang="en-US" dirty="0"/>
              <a:t>「</a:t>
            </a:r>
            <a:r>
              <a:rPr lang="en-US" altLang="ko-KR" dirty="0"/>
              <a:t>0</a:t>
            </a:r>
            <a:r>
              <a:rPr lang="ko-KR" altLang="en-US" dirty="0"/>
              <a:t>」는 영역 지정 </a:t>
            </a:r>
            <a:r>
              <a:rPr lang="ko-KR" altLang="en-US" dirty="0" smtClean="0"/>
              <a:t>없음</a:t>
            </a:r>
            <a:endParaRPr lang="en-US" altLang="ko-KR" dirty="0" smtClean="0"/>
          </a:p>
          <a:p>
            <a:pPr lvl="3"/>
            <a:r>
              <a:rPr lang="en-US" altLang="ko-KR" dirty="0"/>
              <a:t>A:0/1</a:t>
            </a:r>
            <a:r>
              <a:rPr lang="ko-KR" altLang="en-US" dirty="0"/>
              <a:t>인 경우는 </a:t>
            </a:r>
            <a:r>
              <a:rPr lang="en-US" altLang="ko-KR" dirty="0"/>
              <a:t>100%</a:t>
            </a:r>
            <a:r>
              <a:rPr lang="ko-KR" altLang="en-US" dirty="0"/>
              <a:t>와 </a:t>
            </a:r>
            <a:r>
              <a:rPr lang="ko-KR" altLang="en-US" dirty="0" smtClean="0"/>
              <a:t>동일</a:t>
            </a:r>
            <a:endParaRPr lang="en-US" altLang="ko-KR" dirty="0" smtClean="0"/>
          </a:p>
          <a:p>
            <a:pPr lvl="3"/>
            <a:r>
              <a:rPr lang="en-US" altLang="ko-KR" dirty="0"/>
              <a:t>A:2</a:t>
            </a:r>
            <a:r>
              <a:rPr lang="ko-KR" altLang="en-US" dirty="0"/>
              <a:t>인 경우는 자동 영역 </a:t>
            </a:r>
            <a:r>
              <a:rPr lang="ko-KR" altLang="en-US" dirty="0" smtClean="0"/>
              <a:t>지정</a:t>
            </a:r>
            <a:endParaRPr lang="en-US" altLang="ko-KR" dirty="0" smtClean="0"/>
          </a:p>
          <a:p>
            <a:pPr lvl="3"/>
            <a:r>
              <a:rPr lang="en-US" altLang="ko-KR" dirty="0"/>
              <a:t>G:0/1</a:t>
            </a:r>
            <a:r>
              <a:rPr lang="ko-KR" altLang="en-US" dirty="0"/>
              <a:t>인 경우는</a:t>
            </a:r>
            <a:r>
              <a:rPr lang="en-US" altLang="ko-KR" dirty="0"/>
              <a:t>100%</a:t>
            </a:r>
            <a:r>
              <a:rPr lang="ko-KR" altLang="en-US" dirty="0"/>
              <a:t>와 동일</a:t>
            </a:r>
            <a:endParaRPr lang="en-US" altLang="ko-KR" dirty="0"/>
          </a:p>
          <a:p>
            <a:pPr lvl="2"/>
            <a:r>
              <a:rPr lang="en-US" altLang="ko-KR" dirty="0"/>
              <a:t>F: </a:t>
            </a:r>
            <a:r>
              <a:rPr lang="en-US" altLang="ko-KR" dirty="0" smtClean="0"/>
              <a:t>000~255	: </a:t>
            </a:r>
            <a:r>
              <a:rPr lang="ko-KR" altLang="en-US" dirty="0"/>
              <a:t>블록 </a:t>
            </a:r>
            <a:r>
              <a:rPr lang="ko-KR" altLang="en-US" dirty="0" smtClean="0"/>
              <a:t>번호</a:t>
            </a:r>
            <a:endParaRPr lang="en-US" altLang="ko-KR" dirty="0" smtClean="0"/>
          </a:p>
          <a:p>
            <a:pPr lvl="3"/>
            <a:r>
              <a:rPr lang="en-US" altLang="ko-KR" dirty="0"/>
              <a:t>A:0/1</a:t>
            </a:r>
            <a:r>
              <a:rPr lang="ko-KR" altLang="en-US" dirty="0"/>
              <a:t>일 때는 </a:t>
            </a:r>
            <a:r>
              <a:rPr lang="ko-KR" altLang="en-US" dirty="0" err="1"/>
              <a:t>고정값</a:t>
            </a:r>
            <a:r>
              <a:rPr lang="ko-KR" altLang="en-US" dirty="0"/>
              <a:t> 「</a:t>
            </a:r>
            <a:r>
              <a:rPr lang="en-US" altLang="ko-KR" dirty="0"/>
              <a:t>0</a:t>
            </a:r>
            <a:r>
              <a:rPr lang="ko-KR" altLang="en-US" dirty="0"/>
              <a:t>」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63594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MDX-2000 </a:t>
            </a:r>
            <a:r>
              <a:rPr lang="en-US" altLang="ko-KR" dirty="0"/>
              <a:t>Command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03512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내장 카메라로 영역 내에 있는 </a:t>
            </a:r>
            <a:r>
              <a:rPr lang="en-US" altLang="ko-KR" dirty="0">
                <a:solidFill>
                  <a:srgbClr val="FF0000"/>
                </a:solidFill>
              </a:rPr>
              <a:t>2D </a:t>
            </a:r>
            <a:r>
              <a:rPr lang="ko-KR" altLang="en-US" dirty="0">
                <a:solidFill>
                  <a:srgbClr val="FF0000"/>
                </a:solidFill>
              </a:rPr>
              <a:t>코드를 </a:t>
            </a:r>
            <a:r>
              <a:rPr lang="ko-KR" altLang="en-US" dirty="0" smtClean="0">
                <a:solidFill>
                  <a:srgbClr val="FF0000"/>
                </a:solidFill>
              </a:rPr>
              <a:t>판독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pPr lvl="2"/>
            <a:r>
              <a:rPr lang="en-US" altLang="ko-KR" dirty="0"/>
              <a:t>G: </a:t>
            </a:r>
            <a:r>
              <a:rPr lang="en-US" altLang="ko-KR" dirty="0" smtClean="0"/>
              <a:t>0~3		: </a:t>
            </a:r>
            <a:r>
              <a:rPr lang="ko-KR" altLang="en-US" dirty="0"/>
              <a:t>카메라 </a:t>
            </a:r>
            <a:r>
              <a:rPr lang="ko-KR" altLang="en-US" dirty="0" smtClean="0"/>
              <a:t>배율</a:t>
            </a:r>
            <a:endParaRPr lang="en-US" altLang="ko-KR" dirty="0" smtClean="0"/>
          </a:p>
          <a:p>
            <a:pPr lvl="3"/>
            <a:r>
              <a:rPr lang="en-US" altLang="ko-KR" dirty="0"/>
              <a:t>0:</a:t>
            </a:r>
            <a:r>
              <a:rPr lang="ko-KR" altLang="en-US" dirty="0"/>
              <a:t>전체 </a:t>
            </a:r>
            <a:r>
              <a:rPr lang="ko-KR" altLang="en-US" dirty="0" smtClean="0"/>
              <a:t>광각</a:t>
            </a:r>
            <a:r>
              <a:rPr lang="en-US" altLang="ko-KR" dirty="0" smtClean="0"/>
              <a:t>, </a:t>
            </a:r>
            <a:r>
              <a:rPr lang="en-US" altLang="ko-KR" dirty="0"/>
              <a:t>1:</a:t>
            </a:r>
            <a:r>
              <a:rPr lang="ko-KR" altLang="en-US" dirty="0"/>
              <a:t>전체 </a:t>
            </a:r>
            <a:r>
              <a:rPr lang="ko-KR" altLang="en-US" dirty="0" smtClean="0"/>
              <a:t>표준</a:t>
            </a:r>
            <a:r>
              <a:rPr lang="en-US" altLang="ko-KR" dirty="0" smtClean="0"/>
              <a:t>, </a:t>
            </a:r>
            <a:r>
              <a:rPr lang="en-US" altLang="ko-KR" dirty="0"/>
              <a:t>2:</a:t>
            </a:r>
            <a:r>
              <a:rPr lang="ko-KR" altLang="en-US" dirty="0" err="1"/>
              <a:t>동축</a:t>
            </a:r>
            <a:r>
              <a:rPr lang="ko-KR" altLang="en-US" dirty="0"/>
              <a:t> </a:t>
            </a:r>
            <a:r>
              <a:rPr lang="ko-KR" altLang="en-US" dirty="0" smtClean="0"/>
              <a:t>광각</a:t>
            </a:r>
            <a:r>
              <a:rPr lang="en-US" altLang="ko-KR" dirty="0" smtClean="0"/>
              <a:t>, </a:t>
            </a:r>
            <a:r>
              <a:rPr lang="en-US" altLang="ko-KR" dirty="0"/>
              <a:t>3:</a:t>
            </a:r>
            <a:r>
              <a:rPr lang="ko-KR" altLang="en-US" dirty="0" err="1"/>
              <a:t>동축</a:t>
            </a:r>
            <a:r>
              <a:rPr lang="ko-KR" altLang="en-US" dirty="0"/>
              <a:t> </a:t>
            </a:r>
            <a:r>
              <a:rPr lang="ko-KR" altLang="en-US" dirty="0" smtClean="0"/>
              <a:t>표준</a:t>
            </a:r>
            <a:r>
              <a:rPr lang="en-US" altLang="ko-KR" dirty="0" smtClean="0"/>
              <a:t>, </a:t>
            </a:r>
            <a:r>
              <a:rPr lang="ko-KR" altLang="en-US" dirty="0"/>
              <a:t>* 초기값 「</a:t>
            </a:r>
            <a:r>
              <a:rPr lang="en-US" altLang="ko-KR" dirty="0"/>
              <a:t>2</a:t>
            </a:r>
            <a:r>
              <a:rPr lang="ko-KR" altLang="en-US" dirty="0"/>
              <a:t>」</a:t>
            </a:r>
            <a:endParaRPr lang="en-US" altLang="ko-KR" dirty="0"/>
          </a:p>
          <a:p>
            <a:pPr lvl="2"/>
            <a:r>
              <a:rPr lang="en-US" altLang="ko-KR" dirty="0"/>
              <a:t>H: -</a:t>
            </a:r>
            <a:r>
              <a:rPr lang="en-US" altLang="ko-KR" dirty="0" smtClean="0"/>
              <a:t>100~0100		: </a:t>
            </a:r>
            <a:r>
              <a:rPr lang="ko-KR" altLang="en-US" dirty="0" smtClean="0"/>
              <a:t>밝기</a:t>
            </a:r>
            <a:endParaRPr lang="en-US" altLang="ko-KR" dirty="0" smtClean="0"/>
          </a:p>
          <a:p>
            <a:pPr lvl="3"/>
            <a:r>
              <a:rPr lang="ko-KR" altLang="en-US" dirty="0"/>
              <a:t>* 초기값 「</a:t>
            </a:r>
            <a:r>
              <a:rPr lang="en-US" altLang="ko-KR" dirty="0"/>
              <a:t>0</a:t>
            </a:r>
            <a:r>
              <a:rPr lang="ko-KR" altLang="en-US" dirty="0"/>
              <a:t>」</a:t>
            </a:r>
            <a:endParaRPr lang="en-US" altLang="ko-KR" dirty="0"/>
          </a:p>
          <a:p>
            <a:pPr lvl="2"/>
            <a:r>
              <a:rPr lang="en-US" altLang="ko-KR" dirty="0" smtClean="0"/>
              <a:t>I</a:t>
            </a:r>
            <a:r>
              <a:rPr lang="en-US" altLang="ko-KR" dirty="0"/>
              <a:t>: </a:t>
            </a:r>
            <a:r>
              <a:rPr lang="en-US" altLang="ko-KR" dirty="0" smtClean="0"/>
              <a:t>0.1~5.0		: </a:t>
            </a:r>
            <a:r>
              <a:rPr lang="ko-KR" altLang="en-US" dirty="0"/>
              <a:t>감마 보정 </a:t>
            </a:r>
            <a:r>
              <a:rPr lang="ko-KR" altLang="en-US" dirty="0" smtClean="0"/>
              <a:t>값</a:t>
            </a:r>
            <a:endParaRPr lang="en-US" altLang="ko-KR" dirty="0" smtClean="0"/>
          </a:p>
          <a:p>
            <a:pPr lvl="3"/>
            <a:r>
              <a:rPr lang="ko-KR" altLang="en-US" dirty="0"/>
              <a:t>* 초기값「</a:t>
            </a:r>
            <a:r>
              <a:rPr lang="en-US" altLang="ko-KR" dirty="0"/>
              <a:t>1.0</a:t>
            </a:r>
            <a:r>
              <a:rPr lang="ko-KR" altLang="en-US" dirty="0"/>
              <a:t>」</a:t>
            </a:r>
            <a:endParaRPr lang="en-US" altLang="ko-KR" dirty="0" smtClean="0"/>
          </a:p>
          <a:p>
            <a:pPr lvl="2"/>
            <a:r>
              <a:rPr lang="en-US" altLang="ko-KR" dirty="0"/>
              <a:t>J: </a:t>
            </a:r>
            <a:r>
              <a:rPr lang="en-US" altLang="ko-KR" dirty="0" smtClean="0"/>
              <a:t>0~2		: </a:t>
            </a:r>
            <a:r>
              <a:rPr lang="ko-KR" altLang="en-US" dirty="0"/>
              <a:t>조명 </a:t>
            </a:r>
            <a:r>
              <a:rPr lang="ko-KR" altLang="en-US" dirty="0" smtClean="0"/>
              <a:t>타입</a:t>
            </a:r>
            <a:endParaRPr lang="en-US" altLang="ko-KR" dirty="0" smtClean="0"/>
          </a:p>
          <a:p>
            <a:pPr lvl="3"/>
            <a:r>
              <a:rPr lang="en-US" altLang="ko-KR" dirty="0"/>
              <a:t>0:</a:t>
            </a:r>
            <a:r>
              <a:rPr lang="ko-KR" altLang="en-US" dirty="0"/>
              <a:t>내장 조명</a:t>
            </a:r>
            <a:r>
              <a:rPr lang="en-US" altLang="ko-KR" dirty="0"/>
              <a:t>(</a:t>
            </a:r>
            <a:r>
              <a:rPr lang="ko-KR" altLang="en-US" dirty="0"/>
              <a:t>일반</a:t>
            </a:r>
            <a:r>
              <a:rPr lang="en-US" altLang="ko-KR" dirty="0" smtClean="0"/>
              <a:t>), </a:t>
            </a:r>
            <a:r>
              <a:rPr lang="en-US" altLang="ko-KR" dirty="0"/>
              <a:t>1:</a:t>
            </a:r>
            <a:r>
              <a:rPr lang="ko-KR" altLang="en-US" dirty="0"/>
              <a:t>내장 조명</a:t>
            </a:r>
            <a:r>
              <a:rPr lang="en-US" altLang="ko-KR" dirty="0"/>
              <a:t>(</a:t>
            </a:r>
            <a:r>
              <a:rPr lang="ko-KR" altLang="en-US" dirty="0" err="1"/>
              <a:t>헐레이션</a:t>
            </a:r>
            <a:r>
              <a:rPr lang="ko-KR" altLang="en-US" dirty="0"/>
              <a:t> 제거</a:t>
            </a:r>
            <a:r>
              <a:rPr lang="en-US" altLang="ko-KR" dirty="0" smtClean="0"/>
              <a:t>), </a:t>
            </a:r>
            <a:r>
              <a:rPr lang="en-US" altLang="ko-KR" dirty="0"/>
              <a:t>2:</a:t>
            </a:r>
            <a:r>
              <a:rPr lang="ko-KR" altLang="en-US" dirty="0"/>
              <a:t>외부 </a:t>
            </a:r>
            <a:r>
              <a:rPr lang="ko-KR" altLang="en-US" dirty="0" smtClean="0"/>
              <a:t>조명</a:t>
            </a:r>
            <a:r>
              <a:rPr lang="en-US" altLang="ko-KR" dirty="0" smtClean="0"/>
              <a:t>, </a:t>
            </a:r>
            <a:r>
              <a:rPr lang="ko-KR" altLang="en-US" dirty="0"/>
              <a:t>* 초기값 「</a:t>
            </a:r>
            <a:r>
              <a:rPr lang="en-US" altLang="ko-KR" dirty="0"/>
              <a:t>2</a:t>
            </a:r>
            <a:r>
              <a:rPr lang="ko-KR" altLang="en-US" dirty="0"/>
              <a:t>」</a:t>
            </a:r>
            <a:endParaRPr lang="en-US" altLang="ko-KR" dirty="0" smtClean="0"/>
          </a:p>
          <a:p>
            <a:pPr lvl="2"/>
            <a:r>
              <a:rPr lang="en-US" altLang="ko-KR" dirty="0"/>
              <a:t>K: </a:t>
            </a:r>
            <a:r>
              <a:rPr lang="en-US" altLang="ko-KR" dirty="0" smtClean="0"/>
              <a:t>0/1			: </a:t>
            </a:r>
            <a:r>
              <a:rPr lang="ko-KR" altLang="en-US" dirty="0"/>
              <a:t>내장 조명 </a:t>
            </a:r>
            <a:r>
              <a:rPr lang="en-US" altLang="ko-KR" dirty="0"/>
              <a:t>1</a:t>
            </a:r>
            <a:r>
              <a:rPr lang="ko-KR" altLang="en-US" dirty="0"/>
              <a:t>의 점등 </a:t>
            </a:r>
            <a:r>
              <a:rPr lang="ko-KR" altLang="en-US" dirty="0" smtClean="0"/>
              <a:t>조건</a:t>
            </a:r>
            <a:endParaRPr lang="en-US" altLang="ko-KR" dirty="0" smtClean="0"/>
          </a:p>
          <a:p>
            <a:pPr lvl="3"/>
            <a:r>
              <a:rPr lang="en-US" altLang="ko-KR" dirty="0"/>
              <a:t>0: </a:t>
            </a:r>
            <a:r>
              <a:rPr lang="ko-KR" altLang="en-US" dirty="0" smtClean="0"/>
              <a:t>소등</a:t>
            </a:r>
            <a:r>
              <a:rPr lang="en-US" altLang="ko-KR" dirty="0" smtClean="0"/>
              <a:t>, </a:t>
            </a:r>
            <a:r>
              <a:rPr lang="en-US" altLang="ko-KR" dirty="0"/>
              <a:t>1: </a:t>
            </a:r>
            <a:r>
              <a:rPr lang="ko-KR" altLang="en-US" dirty="0" smtClean="0"/>
              <a:t>점등 </a:t>
            </a:r>
            <a:r>
              <a:rPr lang="en-US" altLang="ko-KR" dirty="0" smtClean="0"/>
              <a:t>- </a:t>
            </a:r>
            <a:r>
              <a:rPr lang="ko-KR" altLang="en-US" dirty="0"/>
              <a:t>*이 </a:t>
            </a:r>
            <a:r>
              <a:rPr lang="ko-KR" altLang="en-US" dirty="0" err="1"/>
              <a:t>파라미터는</a:t>
            </a:r>
            <a:r>
              <a:rPr lang="ko-KR" altLang="en-US" dirty="0"/>
              <a:t> 생략할 수 있습니다</a:t>
            </a:r>
            <a:r>
              <a:rPr lang="en-US" altLang="ko-KR" dirty="0"/>
              <a:t>.</a:t>
            </a:r>
            <a:endParaRPr lang="en-US" altLang="ko-KR" dirty="0" smtClean="0"/>
          </a:p>
          <a:p>
            <a:pPr lvl="2"/>
            <a:r>
              <a:rPr lang="en-US" altLang="ko-KR" dirty="0"/>
              <a:t>L: </a:t>
            </a:r>
            <a:r>
              <a:rPr lang="en-US" altLang="ko-KR" dirty="0" smtClean="0"/>
              <a:t>0/1			: </a:t>
            </a:r>
            <a:r>
              <a:rPr lang="ko-KR" altLang="en-US" dirty="0"/>
              <a:t>내장 조명 </a:t>
            </a:r>
            <a:r>
              <a:rPr lang="en-US" altLang="ko-KR" dirty="0"/>
              <a:t>2</a:t>
            </a:r>
            <a:r>
              <a:rPr lang="ko-KR" altLang="en-US" dirty="0"/>
              <a:t>의 점등 </a:t>
            </a:r>
            <a:r>
              <a:rPr lang="ko-KR" altLang="en-US" dirty="0" smtClean="0"/>
              <a:t>조건</a:t>
            </a:r>
            <a:endParaRPr lang="en-US" altLang="ko-KR" dirty="0" smtClean="0"/>
          </a:p>
          <a:p>
            <a:pPr lvl="3"/>
            <a:r>
              <a:rPr lang="en-US" altLang="ko-KR" dirty="0"/>
              <a:t>0: </a:t>
            </a:r>
            <a:r>
              <a:rPr lang="ko-KR" altLang="en-US" dirty="0"/>
              <a:t>소등</a:t>
            </a:r>
            <a:r>
              <a:rPr lang="en-US" altLang="ko-KR" dirty="0"/>
              <a:t>, 1: </a:t>
            </a:r>
            <a:r>
              <a:rPr lang="ko-KR" altLang="en-US" dirty="0"/>
              <a:t>점등 </a:t>
            </a:r>
            <a:r>
              <a:rPr lang="en-US" altLang="ko-KR" dirty="0"/>
              <a:t>- </a:t>
            </a:r>
            <a:r>
              <a:rPr lang="ko-KR" altLang="en-US" dirty="0"/>
              <a:t>*이 </a:t>
            </a:r>
            <a:r>
              <a:rPr lang="ko-KR" altLang="en-US" dirty="0" err="1"/>
              <a:t>파라미터는</a:t>
            </a:r>
            <a:r>
              <a:rPr lang="ko-KR" altLang="en-US" dirty="0"/>
              <a:t> 생략할 수 있습니다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56289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R2R </a:t>
            </a:r>
            <a:r>
              <a:rPr lang="ko-KR" altLang="en-US" smtClean="0"/>
              <a:t>작업 모드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199" y="1825625"/>
            <a:ext cx="3040117" cy="4351338"/>
          </a:xfrm>
        </p:spPr>
        <p:txBody>
          <a:bodyPr/>
          <a:lstStyle/>
          <a:p>
            <a:r>
              <a:rPr lang="ko-KR" altLang="en-US" smtClean="0"/>
              <a:t>샘플검사</a:t>
            </a:r>
            <a:endParaRPr lang="en-US" altLang="ko-KR" smtClean="0"/>
          </a:p>
          <a:p>
            <a:pPr lvl="1"/>
            <a:r>
              <a:rPr lang="ko-KR" altLang="en-US" smtClean="0"/>
              <a:t>단면검사</a:t>
            </a:r>
            <a:r>
              <a:rPr lang="en-US" altLang="ko-KR" smtClean="0"/>
              <a:t>(</a:t>
            </a:r>
            <a:r>
              <a:rPr lang="en-US" altLang="ko-KR" smtClean="0">
                <a:solidFill>
                  <a:srgbClr val="FF0000"/>
                </a:solidFill>
              </a:rPr>
              <a:t>mkO</a:t>
            </a:r>
            <a:r>
              <a:rPr lang="en-US" altLang="ko-KR" smtClean="0"/>
              <a:t>)</a:t>
            </a:r>
            <a:endParaRPr lang="en-US" altLang="ko-KR"/>
          </a:p>
          <a:p>
            <a:pPr lvl="1"/>
            <a:r>
              <a:rPr lang="ko-KR" altLang="en-US" smtClean="0"/>
              <a:t>양면검사</a:t>
            </a:r>
            <a:r>
              <a:rPr lang="en-US" altLang="ko-KR" smtClean="0"/>
              <a:t>(</a:t>
            </a:r>
            <a:r>
              <a:rPr lang="en-US" altLang="ko-KR" smtClean="0">
                <a:solidFill>
                  <a:srgbClr val="FF0000"/>
                </a:solidFill>
              </a:rPr>
              <a:t>mkO</a:t>
            </a:r>
            <a:r>
              <a:rPr lang="en-US" altLang="ko-KR" smtClean="0"/>
              <a:t>)</a:t>
            </a:r>
          </a:p>
          <a:p>
            <a:pPr lvl="1"/>
            <a:r>
              <a:rPr lang="ko-KR" altLang="en-US" smtClean="0"/>
              <a:t>내층검사</a:t>
            </a:r>
            <a:endParaRPr lang="en-US" altLang="ko-KR" smtClean="0"/>
          </a:p>
          <a:p>
            <a:pPr lvl="2"/>
            <a:r>
              <a:rPr lang="ko-KR" altLang="en-US" smtClean="0"/>
              <a:t>단면검사</a:t>
            </a:r>
            <a:r>
              <a:rPr lang="en-US" altLang="ko-KR" smtClean="0"/>
              <a:t>(</a:t>
            </a:r>
            <a:r>
              <a:rPr lang="en-US" altLang="ko-KR" smtClean="0">
                <a:solidFill>
                  <a:srgbClr val="0070C0"/>
                </a:solidFill>
              </a:rPr>
              <a:t>mkX</a:t>
            </a:r>
            <a:r>
              <a:rPr lang="en-US" altLang="ko-KR" smtClean="0"/>
              <a:t>)</a:t>
            </a:r>
            <a:endParaRPr lang="en-US" altLang="ko-KR"/>
          </a:p>
          <a:p>
            <a:pPr lvl="2"/>
            <a:r>
              <a:rPr lang="ko-KR" altLang="en-US" smtClean="0"/>
              <a:t>양면검사</a:t>
            </a:r>
            <a:r>
              <a:rPr lang="en-US" altLang="ko-KR" smtClean="0"/>
              <a:t>(</a:t>
            </a:r>
            <a:r>
              <a:rPr lang="en-US" altLang="ko-KR" smtClean="0">
                <a:solidFill>
                  <a:srgbClr val="0070C0"/>
                </a:solidFill>
              </a:rPr>
              <a:t>mkX</a:t>
            </a:r>
            <a:r>
              <a:rPr lang="en-US" altLang="ko-KR" smtClean="0"/>
              <a:t>)</a:t>
            </a:r>
          </a:p>
          <a:p>
            <a:pPr lvl="1"/>
            <a:r>
              <a:rPr lang="ko-KR" altLang="en-US" smtClean="0"/>
              <a:t>외층검사</a:t>
            </a:r>
            <a:endParaRPr lang="en-US" altLang="ko-KR" smtClean="0"/>
          </a:p>
          <a:p>
            <a:pPr lvl="2"/>
            <a:r>
              <a:rPr lang="ko-KR" altLang="en-US" smtClean="0"/>
              <a:t>단면검사</a:t>
            </a:r>
            <a:r>
              <a:rPr lang="en-US" altLang="ko-KR" smtClean="0"/>
              <a:t>(</a:t>
            </a:r>
            <a:r>
              <a:rPr lang="en-US" altLang="ko-KR" smtClean="0">
                <a:solidFill>
                  <a:srgbClr val="FF0000"/>
                </a:solidFill>
              </a:rPr>
              <a:t>mkO</a:t>
            </a:r>
            <a:r>
              <a:rPr lang="en-US" altLang="ko-KR" smtClean="0"/>
              <a:t>)</a:t>
            </a:r>
            <a:endParaRPr lang="en-US" altLang="ko-KR"/>
          </a:p>
          <a:p>
            <a:pPr lvl="2"/>
            <a:r>
              <a:rPr lang="ko-KR" altLang="en-US" smtClean="0"/>
              <a:t>양면검사</a:t>
            </a:r>
            <a:r>
              <a:rPr lang="en-US" altLang="ko-KR" smtClean="0"/>
              <a:t>(</a:t>
            </a:r>
            <a:r>
              <a:rPr lang="en-US" altLang="ko-KR" smtClean="0">
                <a:solidFill>
                  <a:srgbClr val="FF0000"/>
                </a:solidFill>
              </a:rPr>
              <a:t>mkO</a:t>
            </a:r>
            <a:r>
              <a:rPr lang="en-US" altLang="ko-KR" smtClean="0"/>
              <a:t>)</a:t>
            </a:r>
            <a:endParaRPr lang="en-US" altLang="ko-KR"/>
          </a:p>
          <a:p>
            <a:pPr lvl="1"/>
            <a:endParaRPr lang="en-US" altLang="ko-KR" smtClean="0"/>
          </a:p>
          <a:p>
            <a:pPr lvl="1"/>
            <a:endParaRPr lang="ko-KR" altLang="en-US"/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4236757" y="1819630"/>
            <a:ext cx="2920788" cy="19791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mtClean="0"/>
              <a:t>단면검사</a:t>
            </a:r>
            <a:r>
              <a:rPr lang="en-US" altLang="ko-KR" smtClean="0"/>
              <a:t>(</a:t>
            </a:r>
            <a:r>
              <a:rPr lang="en-US" altLang="ko-KR" smtClean="0">
                <a:solidFill>
                  <a:srgbClr val="FF0000"/>
                </a:solidFill>
              </a:rPr>
              <a:t>mkO</a:t>
            </a:r>
            <a:r>
              <a:rPr lang="en-US" altLang="ko-KR" smtClean="0"/>
              <a:t>)</a:t>
            </a:r>
          </a:p>
          <a:p>
            <a:r>
              <a:rPr lang="ko-KR" altLang="en-US" smtClean="0"/>
              <a:t>단면검사</a:t>
            </a:r>
            <a:endParaRPr lang="en-US" altLang="ko-KR" smtClean="0"/>
          </a:p>
          <a:p>
            <a:pPr lvl="1"/>
            <a:r>
              <a:rPr lang="ko-KR" altLang="en-US" smtClean="0"/>
              <a:t>내층검사</a:t>
            </a:r>
            <a:r>
              <a:rPr lang="en-US" altLang="ko-KR" smtClean="0"/>
              <a:t>(</a:t>
            </a:r>
            <a:r>
              <a:rPr lang="en-US" altLang="ko-KR" smtClean="0">
                <a:solidFill>
                  <a:srgbClr val="0070C0"/>
                </a:solidFill>
              </a:rPr>
              <a:t>mkX</a:t>
            </a:r>
            <a:r>
              <a:rPr lang="en-US" altLang="ko-KR" smtClean="0"/>
              <a:t>)</a:t>
            </a:r>
          </a:p>
          <a:p>
            <a:pPr lvl="1"/>
            <a:r>
              <a:rPr lang="ko-KR" altLang="en-US" smtClean="0"/>
              <a:t>외층검사</a:t>
            </a:r>
            <a:r>
              <a:rPr lang="en-US" altLang="ko-KR" smtClean="0"/>
              <a:t>(</a:t>
            </a:r>
            <a:r>
              <a:rPr lang="en-US" altLang="ko-KR" smtClean="0">
                <a:solidFill>
                  <a:srgbClr val="FF0000"/>
                </a:solidFill>
              </a:rPr>
              <a:t>mkO</a:t>
            </a:r>
            <a:r>
              <a:rPr lang="en-US" altLang="ko-KR" smtClean="0"/>
              <a:t>)</a:t>
            </a:r>
          </a:p>
          <a:p>
            <a:pPr lvl="1"/>
            <a:endParaRPr lang="en-US" altLang="ko-KR" smtClean="0"/>
          </a:p>
          <a:p>
            <a:pPr lvl="1"/>
            <a:endParaRPr lang="ko-KR" altLang="en-US"/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4236757" y="3927692"/>
            <a:ext cx="2920788" cy="21472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mtClean="0"/>
              <a:t>양면검사</a:t>
            </a:r>
            <a:r>
              <a:rPr lang="en-US" altLang="ko-KR" smtClean="0"/>
              <a:t>(</a:t>
            </a:r>
            <a:r>
              <a:rPr lang="en-US" altLang="ko-KR" smtClean="0">
                <a:solidFill>
                  <a:srgbClr val="FF0000"/>
                </a:solidFill>
              </a:rPr>
              <a:t>mkO</a:t>
            </a:r>
            <a:r>
              <a:rPr lang="en-US" altLang="ko-KR" smtClean="0"/>
              <a:t>)</a:t>
            </a:r>
          </a:p>
          <a:p>
            <a:r>
              <a:rPr lang="ko-KR" altLang="en-US" smtClean="0"/>
              <a:t>양면검사</a:t>
            </a:r>
            <a:endParaRPr lang="en-US" altLang="ko-KR" smtClean="0"/>
          </a:p>
          <a:p>
            <a:pPr lvl="1"/>
            <a:r>
              <a:rPr lang="ko-KR" altLang="en-US" smtClean="0"/>
              <a:t>내층검사</a:t>
            </a:r>
            <a:r>
              <a:rPr lang="en-US" altLang="ko-KR" smtClean="0"/>
              <a:t>(</a:t>
            </a:r>
            <a:r>
              <a:rPr lang="en-US" altLang="ko-KR" smtClean="0">
                <a:solidFill>
                  <a:srgbClr val="0070C0"/>
                </a:solidFill>
              </a:rPr>
              <a:t>mkX</a:t>
            </a:r>
            <a:r>
              <a:rPr lang="en-US" altLang="ko-KR" smtClean="0"/>
              <a:t>)</a:t>
            </a:r>
          </a:p>
          <a:p>
            <a:pPr lvl="1"/>
            <a:r>
              <a:rPr lang="ko-KR" altLang="en-US" smtClean="0"/>
              <a:t>외층검사</a:t>
            </a:r>
            <a:r>
              <a:rPr lang="en-US" altLang="ko-KR" smtClean="0"/>
              <a:t>(</a:t>
            </a:r>
            <a:r>
              <a:rPr lang="en-US" altLang="ko-KR" smtClean="0">
                <a:solidFill>
                  <a:srgbClr val="FF0000"/>
                </a:solidFill>
              </a:rPr>
              <a:t>mkO</a:t>
            </a:r>
            <a:r>
              <a:rPr lang="en-US" altLang="ko-KR" smtClean="0"/>
              <a:t>)</a:t>
            </a:r>
          </a:p>
          <a:p>
            <a:pPr lvl="1"/>
            <a:endParaRPr lang="en-US" altLang="ko-KR" smtClean="0"/>
          </a:p>
          <a:p>
            <a:pPr lvl="1"/>
            <a:endParaRPr lang="ko-KR" altLang="en-US"/>
          </a:p>
        </p:txBody>
      </p:sp>
      <p:grpSp>
        <p:nvGrpSpPr>
          <p:cNvPr id="14" name="그룹 13"/>
          <p:cNvGrpSpPr/>
          <p:nvPr/>
        </p:nvGrpSpPr>
        <p:grpSpPr>
          <a:xfrm>
            <a:off x="7340251" y="1819630"/>
            <a:ext cx="4742015" cy="3500816"/>
            <a:chOff x="7340251" y="1819630"/>
            <a:chExt cx="4742015" cy="3500816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340251" y="1819630"/>
              <a:ext cx="4742015" cy="3500816"/>
            </a:xfrm>
            <a:prstGeom prst="rect">
              <a:avLst/>
            </a:prstGeom>
          </p:spPr>
        </p:pic>
        <p:sp>
          <p:nvSpPr>
            <p:cNvPr id="11" name="직사각형 10"/>
            <p:cNvSpPr/>
            <p:nvPr/>
          </p:nvSpPr>
          <p:spPr>
            <a:xfrm>
              <a:off x="7340251" y="2379792"/>
              <a:ext cx="2066680" cy="624149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22323070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MDX-2000 </a:t>
            </a:r>
            <a:r>
              <a:rPr lang="en-US" altLang="ko-KR" dirty="0"/>
              <a:t>Command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내장 카메라로 영역 내에 있는 </a:t>
            </a:r>
            <a:r>
              <a:rPr lang="en-US" altLang="ko-KR" dirty="0">
                <a:solidFill>
                  <a:srgbClr val="FF0000"/>
                </a:solidFill>
              </a:rPr>
              <a:t>2D </a:t>
            </a:r>
            <a:r>
              <a:rPr lang="ko-KR" altLang="en-US" dirty="0">
                <a:solidFill>
                  <a:srgbClr val="FF0000"/>
                </a:solidFill>
              </a:rPr>
              <a:t>코드를 </a:t>
            </a:r>
            <a:r>
              <a:rPr lang="ko-KR" altLang="en-US" dirty="0" smtClean="0">
                <a:solidFill>
                  <a:srgbClr val="FF0000"/>
                </a:solidFill>
              </a:rPr>
              <a:t>판독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pPr lvl="2"/>
            <a:r>
              <a:rPr lang="en-US" altLang="ko-KR" dirty="0" smtClean="0"/>
              <a:t>M</a:t>
            </a:r>
            <a:r>
              <a:rPr lang="en-US" altLang="ko-KR" dirty="0"/>
              <a:t>: </a:t>
            </a:r>
            <a:r>
              <a:rPr lang="en-US" altLang="ko-KR" dirty="0" smtClean="0"/>
              <a:t>0/1		: </a:t>
            </a:r>
            <a:r>
              <a:rPr lang="ko-KR" altLang="en-US" dirty="0"/>
              <a:t>내장 조명 </a:t>
            </a:r>
            <a:r>
              <a:rPr lang="en-US" altLang="ko-KR" dirty="0"/>
              <a:t>3</a:t>
            </a:r>
            <a:r>
              <a:rPr lang="ko-KR" altLang="en-US" dirty="0"/>
              <a:t>의 점등 </a:t>
            </a:r>
            <a:r>
              <a:rPr lang="ko-KR" altLang="en-US" dirty="0" smtClean="0"/>
              <a:t>조건</a:t>
            </a:r>
            <a:endParaRPr lang="en-US" altLang="ko-KR" dirty="0" smtClean="0"/>
          </a:p>
          <a:p>
            <a:pPr lvl="3"/>
            <a:r>
              <a:rPr lang="en-US" altLang="ko-KR" dirty="0"/>
              <a:t>0: </a:t>
            </a:r>
            <a:r>
              <a:rPr lang="ko-KR" altLang="en-US" dirty="0"/>
              <a:t>소등</a:t>
            </a:r>
            <a:r>
              <a:rPr lang="en-US" altLang="ko-KR" dirty="0"/>
              <a:t>, 1: </a:t>
            </a:r>
            <a:r>
              <a:rPr lang="ko-KR" altLang="en-US" dirty="0"/>
              <a:t>점등 </a:t>
            </a:r>
            <a:r>
              <a:rPr lang="en-US" altLang="ko-KR" dirty="0"/>
              <a:t>- </a:t>
            </a:r>
            <a:r>
              <a:rPr lang="ko-KR" altLang="en-US" dirty="0"/>
              <a:t>*이 </a:t>
            </a:r>
            <a:r>
              <a:rPr lang="ko-KR" altLang="en-US" dirty="0" err="1"/>
              <a:t>파라미터는</a:t>
            </a:r>
            <a:r>
              <a:rPr lang="ko-KR" altLang="en-US" dirty="0"/>
              <a:t> 생략할 수 있습니다</a:t>
            </a:r>
            <a:r>
              <a:rPr lang="en-US" altLang="ko-KR" dirty="0" smtClean="0"/>
              <a:t>.</a:t>
            </a:r>
          </a:p>
          <a:p>
            <a:pPr lvl="2"/>
            <a:r>
              <a:rPr lang="en-US" altLang="ko-KR" dirty="0"/>
              <a:t>N: </a:t>
            </a:r>
            <a:r>
              <a:rPr lang="en-US" altLang="ko-KR" dirty="0" smtClean="0"/>
              <a:t>0/1</a:t>
            </a:r>
            <a:r>
              <a:rPr lang="en-US" altLang="ko-KR" dirty="0"/>
              <a:t>		: </a:t>
            </a:r>
            <a:r>
              <a:rPr lang="ko-KR" altLang="en-US" dirty="0"/>
              <a:t>내장 조명 </a:t>
            </a:r>
            <a:r>
              <a:rPr lang="en-US" altLang="ko-KR" dirty="0" smtClean="0"/>
              <a:t>4</a:t>
            </a:r>
            <a:r>
              <a:rPr lang="ko-KR" altLang="en-US" dirty="0" smtClean="0"/>
              <a:t>의 </a:t>
            </a:r>
            <a:r>
              <a:rPr lang="ko-KR" altLang="en-US" dirty="0"/>
              <a:t>점등 조건</a:t>
            </a:r>
            <a:endParaRPr lang="en-US" altLang="ko-KR" dirty="0"/>
          </a:p>
          <a:p>
            <a:pPr lvl="3"/>
            <a:r>
              <a:rPr lang="en-US" altLang="ko-KR" dirty="0"/>
              <a:t>0: </a:t>
            </a:r>
            <a:r>
              <a:rPr lang="ko-KR" altLang="en-US" dirty="0"/>
              <a:t>소등</a:t>
            </a:r>
            <a:r>
              <a:rPr lang="en-US" altLang="ko-KR" dirty="0"/>
              <a:t>, 1: </a:t>
            </a:r>
            <a:r>
              <a:rPr lang="ko-KR" altLang="en-US" dirty="0"/>
              <a:t>점등 </a:t>
            </a:r>
            <a:r>
              <a:rPr lang="en-US" altLang="ko-KR" dirty="0"/>
              <a:t>- </a:t>
            </a:r>
            <a:r>
              <a:rPr lang="ko-KR" altLang="en-US" dirty="0"/>
              <a:t>*이 </a:t>
            </a:r>
            <a:r>
              <a:rPr lang="ko-KR" altLang="en-US" dirty="0" err="1"/>
              <a:t>파라미터는</a:t>
            </a:r>
            <a:r>
              <a:rPr lang="ko-KR" altLang="en-US" dirty="0"/>
              <a:t> 생략할 수 </a:t>
            </a:r>
            <a:r>
              <a:rPr lang="ko-KR" altLang="en-US" dirty="0" smtClean="0"/>
              <a:t>있습니다</a:t>
            </a:r>
            <a:r>
              <a:rPr lang="en-US" altLang="ko-KR" dirty="0" smtClean="0"/>
              <a:t>.</a:t>
            </a:r>
          </a:p>
          <a:p>
            <a:pPr lvl="2"/>
            <a:r>
              <a:rPr lang="en-US" altLang="ko-KR" dirty="0"/>
              <a:t>O: </a:t>
            </a:r>
            <a:r>
              <a:rPr lang="en-US" altLang="ko-KR" dirty="0" smtClean="0"/>
              <a:t>0/1</a:t>
            </a:r>
            <a:r>
              <a:rPr lang="en-US" altLang="ko-KR" dirty="0"/>
              <a:t>		: </a:t>
            </a:r>
            <a:r>
              <a:rPr lang="ko-KR" altLang="en-US" dirty="0"/>
              <a:t>내장 조명 </a:t>
            </a:r>
            <a:r>
              <a:rPr lang="en-US" altLang="ko-KR" dirty="0" smtClean="0"/>
              <a:t>5</a:t>
            </a:r>
            <a:r>
              <a:rPr lang="ko-KR" altLang="en-US" dirty="0" smtClean="0"/>
              <a:t>의 </a:t>
            </a:r>
            <a:r>
              <a:rPr lang="ko-KR" altLang="en-US" dirty="0"/>
              <a:t>점등 </a:t>
            </a:r>
            <a:r>
              <a:rPr lang="ko-KR" altLang="en-US" dirty="0" smtClean="0"/>
              <a:t>조건</a:t>
            </a:r>
            <a:endParaRPr lang="en-US" altLang="ko-KR" dirty="0" smtClean="0"/>
          </a:p>
          <a:p>
            <a:pPr lvl="3"/>
            <a:r>
              <a:rPr lang="en-US" altLang="ko-KR" dirty="0"/>
              <a:t>0: </a:t>
            </a:r>
            <a:r>
              <a:rPr lang="ko-KR" altLang="en-US" dirty="0"/>
              <a:t>소등</a:t>
            </a:r>
            <a:r>
              <a:rPr lang="en-US" altLang="ko-KR" dirty="0"/>
              <a:t>, 1: </a:t>
            </a:r>
            <a:r>
              <a:rPr lang="ko-KR" altLang="en-US" dirty="0"/>
              <a:t>점등 </a:t>
            </a:r>
            <a:r>
              <a:rPr lang="en-US" altLang="ko-KR" dirty="0"/>
              <a:t>- </a:t>
            </a:r>
            <a:r>
              <a:rPr lang="ko-KR" altLang="en-US" dirty="0"/>
              <a:t>*이 </a:t>
            </a:r>
            <a:r>
              <a:rPr lang="ko-KR" altLang="en-US" dirty="0" err="1"/>
              <a:t>파라미터는</a:t>
            </a:r>
            <a:r>
              <a:rPr lang="ko-KR" altLang="en-US" dirty="0"/>
              <a:t> 생략할 수 있습니다</a:t>
            </a:r>
            <a:endParaRPr lang="en-US" altLang="ko-KR" dirty="0" smtClean="0"/>
          </a:p>
          <a:p>
            <a:pPr lvl="2"/>
            <a:r>
              <a:rPr lang="en-US" altLang="ko-KR" dirty="0"/>
              <a:t>P: </a:t>
            </a:r>
            <a:r>
              <a:rPr lang="en-US" altLang="ko-KR" dirty="0" smtClean="0"/>
              <a:t>A~D/F		: </a:t>
            </a:r>
            <a:r>
              <a:rPr lang="en-US" altLang="ko-KR" dirty="0"/>
              <a:t>AIM-DPM</a:t>
            </a:r>
            <a:r>
              <a:rPr lang="ko-KR" altLang="en-US" dirty="0"/>
              <a:t>의 종합 등급</a:t>
            </a:r>
            <a:endParaRPr lang="en-US" altLang="ko-KR" dirty="0" smtClean="0"/>
          </a:p>
          <a:p>
            <a:pPr lvl="2"/>
            <a:r>
              <a:rPr lang="en-US" altLang="ko-KR" dirty="0">
                <a:solidFill>
                  <a:srgbClr val="FF0000"/>
                </a:solidFill>
              </a:rPr>
              <a:t>Q: </a:t>
            </a:r>
            <a:r>
              <a:rPr lang="en-US" altLang="ko-KR" dirty="0" smtClean="0">
                <a:solidFill>
                  <a:srgbClr val="FF0000"/>
                </a:solidFill>
              </a:rPr>
              <a:t>000~100		: </a:t>
            </a:r>
            <a:r>
              <a:rPr lang="ko-KR" altLang="en-US" dirty="0" err="1">
                <a:solidFill>
                  <a:srgbClr val="FF0000"/>
                </a:solidFill>
              </a:rPr>
              <a:t>매칭</a:t>
            </a:r>
            <a:r>
              <a:rPr lang="ko-KR" altLang="en-US" dirty="0">
                <a:solidFill>
                  <a:srgbClr val="FF0000"/>
                </a:solidFill>
              </a:rPr>
              <a:t> 레벨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pPr lvl="2"/>
            <a:r>
              <a:rPr lang="en-US" altLang="ko-KR" dirty="0">
                <a:solidFill>
                  <a:srgbClr val="FF0000"/>
                </a:solidFill>
              </a:rPr>
              <a:t>R: </a:t>
            </a:r>
            <a:r>
              <a:rPr lang="ko-KR" altLang="en-US" dirty="0" err="1">
                <a:solidFill>
                  <a:srgbClr val="FF0000"/>
                </a:solidFill>
              </a:rPr>
              <a:t>인코드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ko-KR" altLang="en-US" dirty="0" smtClean="0">
                <a:solidFill>
                  <a:srgbClr val="FF0000"/>
                </a:solidFill>
              </a:rPr>
              <a:t>문자열</a:t>
            </a:r>
            <a:r>
              <a:rPr lang="en-US" altLang="ko-KR" dirty="0" smtClean="0">
                <a:solidFill>
                  <a:srgbClr val="FF0000"/>
                </a:solidFill>
              </a:rPr>
              <a:t>	: </a:t>
            </a:r>
            <a:r>
              <a:rPr lang="en-US" altLang="ko-KR" dirty="0">
                <a:solidFill>
                  <a:srgbClr val="FF0000"/>
                </a:solidFill>
              </a:rPr>
              <a:t>2D </a:t>
            </a:r>
            <a:r>
              <a:rPr lang="ko-KR" altLang="en-US" dirty="0">
                <a:solidFill>
                  <a:srgbClr val="FF0000"/>
                </a:solidFill>
              </a:rPr>
              <a:t>코드의 </a:t>
            </a:r>
            <a:r>
              <a:rPr lang="ko-KR" altLang="en-US" dirty="0" err="1">
                <a:solidFill>
                  <a:srgbClr val="FF0000"/>
                </a:solidFill>
              </a:rPr>
              <a:t>인코드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ko-KR" altLang="en-US" dirty="0" smtClean="0">
                <a:solidFill>
                  <a:srgbClr val="FF0000"/>
                </a:solidFill>
              </a:rPr>
              <a:t>문자열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pPr marL="914400" lvl="2" indent="0">
              <a:buNone/>
            </a:pPr>
            <a:endParaRPr lang="en-US" altLang="ko-KR" dirty="0" smtClean="0"/>
          </a:p>
          <a:p>
            <a:pPr marL="914400" lvl="2" indent="0">
              <a:buNone/>
            </a:pPr>
            <a:r>
              <a:rPr lang="en-US" altLang="ko-KR" dirty="0" smtClean="0"/>
              <a:t>※ 2D </a:t>
            </a:r>
            <a:r>
              <a:rPr lang="ko-KR" altLang="en-US" dirty="0"/>
              <a:t>코드를 찾을 수 없는 </a:t>
            </a:r>
            <a:r>
              <a:rPr lang="ko-KR" altLang="en-US" dirty="0" smtClean="0"/>
              <a:t>경우</a:t>
            </a:r>
            <a:r>
              <a:rPr lang="en-US" altLang="ko-KR" dirty="0" smtClean="0"/>
              <a:t>:</a:t>
            </a:r>
            <a:r>
              <a:rPr lang="ko-KR" altLang="en-US" dirty="0" smtClean="0"/>
              <a:t> </a:t>
            </a:r>
            <a:r>
              <a:rPr lang="ko-KR" altLang="en-US" dirty="0"/>
              <a:t>통신 </a:t>
            </a:r>
            <a:r>
              <a:rPr lang="ko-KR" altLang="en-US" dirty="0" smtClean="0"/>
              <a:t>에러 </a:t>
            </a:r>
            <a:r>
              <a:rPr lang="en-US" altLang="ko-KR" dirty="0">
                <a:solidFill>
                  <a:srgbClr val="FF0000"/>
                </a:solidFill>
              </a:rPr>
              <a:t>S087</a:t>
            </a:r>
            <a:r>
              <a:rPr lang="ko-KR" altLang="en-US" dirty="0">
                <a:solidFill>
                  <a:srgbClr val="FF0000"/>
                </a:solidFill>
              </a:rPr>
              <a:t>「</a:t>
            </a:r>
            <a:r>
              <a:rPr lang="en-US" altLang="ko-KR" dirty="0">
                <a:solidFill>
                  <a:srgbClr val="FF0000"/>
                </a:solidFill>
              </a:rPr>
              <a:t>2D code reading error</a:t>
            </a:r>
            <a:r>
              <a:rPr lang="ko-KR" altLang="en-US" dirty="0">
                <a:solidFill>
                  <a:srgbClr val="FF0000"/>
                </a:solidFill>
              </a:rPr>
              <a:t>」</a:t>
            </a:r>
            <a:r>
              <a:rPr lang="ko-KR" altLang="en-US" dirty="0"/>
              <a:t>를 반환</a:t>
            </a:r>
            <a:endParaRPr lang="en-US" altLang="ko-KR" b="1" dirty="0" smtClean="0"/>
          </a:p>
        </p:txBody>
      </p:sp>
    </p:spTree>
    <p:extLst>
      <p:ext uri="{BB962C8B-B14F-4D97-AF65-F5344CB8AC3E}">
        <p14:creationId xmlns:p14="http://schemas.microsoft.com/office/powerpoint/2010/main" val="1884293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MDX-2000 </a:t>
            </a:r>
            <a:r>
              <a:rPr lang="en-US" altLang="ko-KR" dirty="0"/>
              <a:t>Command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운전 중인 작업에서 설정된 조명의 </a:t>
            </a:r>
            <a:r>
              <a:rPr lang="en-US" altLang="ko-KR" dirty="0"/>
              <a:t>ON/OFF</a:t>
            </a:r>
            <a:r>
              <a:rPr lang="ko-KR" altLang="en-US" dirty="0"/>
              <a:t>상태를 변경</a:t>
            </a:r>
            <a:r>
              <a:rPr lang="en-US" altLang="ko-KR" dirty="0" smtClean="0"/>
              <a:t>/</a:t>
            </a:r>
            <a:r>
              <a:rPr lang="ko-KR" altLang="en-US" dirty="0" smtClean="0"/>
              <a:t>요구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WX CMD : </a:t>
            </a:r>
            <a:r>
              <a:rPr lang="en-US" altLang="ko-KR" dirty="0" err="1"/>
              <a:t>WX,Lighting</a:t>
            </a:r>
            <a:r>
              <a:rPr lang="en-US" altLang="ko-KR" dirty="0"/>
              <a:t>=</a:t>
            </a:r>
            <a:r>
              <a:rPr lang="en-US" altLang="ko-KR" b="1" i="1" dirty="0"/>
              <a:t>A</a:t>
            </a:r>
            <a:r>
              <a:rPr lang="en-US" altLang="ko-KR" dirty="0"/>
              <a:t>【CR】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WX RTN  : </a:t>
            </a:r>
            <a:r>
              <a:rPr lang="en-US" altLang="ko-KR" dirty="0"/>
              <a:t>WX,OK【CR】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RX CMD  : </a:t>
            </a:r>
            <a:r>
              <a:rPr lang="en-US" altLang="ko-KR" dirty="0" err="1"/>
              <a:t>RX,Lighting【CR</a:t>
            </a:r>
            <a:r>
              <a:rPr lang="en-US" altLang="ko-KR" dirty="0"/>
              <a:t>】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RX RTN   : </a:t>
            </a:r>
            <a:r>
              <a:rPr lang="en-US" altLang="ko-KR" dirty="0"/>
              <a:t>RX,OK,</a:t>
            </a:r>
            <a:r>
              <a:rPr lang="en-US" altLang="ko-KR" b="1" i="1" dirty="0"/>
              <a:t>A</a:t>
            </a:r>
            <a:r>
              <a:rPr lang="en-US" altLang="ko-KR" dirty="0"/>
              <a:t>【CR】</a:t>
            </a:r>
            <a:endParaRPr lang="en-US" altLang="ko-KR" dirty="0" smtClean="0"/>
          </a:p>
          <a:p>
            <a:pPr lvl="2"/>
            <a:r>
              <a:rPr lang="en-US" altLang="ko-KR" b="1" i="1" dirty="0" smtClean="0"/>
              <a:t>A</a:t>
            </a:r>
            <a:r>
              <a:rPr lang="en-US" altLang="ko-KR" dirty="0" smtClean="0"/>
              <a:t>:0/1	- </a:t>
            </a:r>
            <a:r>
              <a:rPr lang="ko-KR" altLang="en-US" dirty="0"/>
              <a:t>조명 상태</a:t>
            </a:r>
            <a:endParaRPr lang="en-US" altLang="ko-KR" dirty="0" smtClean="0"/>
          </a:p>
          <a:p>
            <a:pPr lvl="3"/>
            <a:r>
              <a:rPr lang="en-US" altLang="ko-KR" dirty="0"/>
              <a:t>0</a:t>
            </a:r>
            <a:r>
              <a:rPr lang="en-US" altLang="ko-KR" dirty="0" smtClean="0"/>
              <a:t>:</a:t>
            </a:r>
            <a:r>
              <a:rPr lang="ko-KR" altLang="en-US" dirty="0"/>
              <a:t>소등</a:t>
            </a:r>
            <a:r>
              <a:rPr lang="en-US" altLang="ko-KR" dirty="0" smtClean="0"/>
              <a:t>, 1:</a:t>
            </a:r>
            <a:r>
              <a:rPr lang="ko-KR" altLang="en-US" dirty="0" smtClean="0"/>
              <a:t>점등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525050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MDX-2000 </a:t>
            </a:r>
            <a:r>
              <a:rPr lang="en-US" altLang="ko-KR" dirty="0"/>
              <a:t>Command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FF0000"/>
                </a:solidFill>
              </a:rPr>
              <a:t>레이저 </a:t>
            </a:r>
            <a:r>
              <a:rPr lang="ko-KR" altLang="en-US" dirty="0" err="1">
                <a:solidFill>
                  <a:srgbClr val="FF0000"/>
                </a:solidFill>
              </a:rPr>
              <a:t>마킹기에서</a:t>
            </a:r>
            <a:r>
              <a:rPr lang="ko-KR" altLang="en-US" dirty="0">
                <a:solidFill>
                  <a:srgbClr val="FF0000"/>
                </a:solidFill>
              </a:rPr>
              <a:t> 발생한 에러를 </a:t>
            </a:r>
            <a:r>
              <a:rPr lang="ko-KR" altLang="en-US" dirty="0" smtClean="0">
                <a:solidFill>
                  <a:srgbClr val="FF0000"/>
                </a:solidFill>
              </a:rPr>
              <a:t>요구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pPr lvl="1"/>
            <a:r>
              <a:rPr lang="en-US" altLang="ko-KR" dirty="0" smtClean="0"/>
              <a:t>RX CMD  : </a:t>
            </a:r>
            <a:r>
              <a:rPr lang="en-US" altLang="ko-KR" dirty="0" err="1"/>
              <a:t>RX,Error【CR</a:t>
            </a:r>
            <a:r>
              <a:rPr lang="en-US" altLang="ko-KR" dirty="0"/>
              <a:t>】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RX RTN   : </a:t>
            </a:r>
            <a:r>
              <a:rPr lang="en-US" altLang="ko-KR" dirty="0" err="1"/>
              <a:t>RX,OK,</a:t>
            </a:r>
            <a:r>
              <a:rPr lang="en-US" altLang="ko-KR" b="1" i="1" dirty="0" err="1"/>
              <a:t>A</a:t>
            </a:r>
            <a:r>
              <a:rPr lang="en-US" altLang="ko-KR" dirty="0" err="1"/>
              <a:t>,</a:t>
            </a:r>
            <a:r>
              <a:rPr lang="en-US" altLang="ko-KR" b="1" i="1" dirty="0" err="1"/>
              <a:t>B</a:t>
            </a:r>
            <a:r>
              <a:rPr lang="en-US" altLang="ko-KR" dirty="0" err="1"/>
              <a:t>,</a:t>
            </a:r>
            <a:r>
              <a:rPr lang="en-US" altLang="ko-KR" b="1" i="1" dirty="0" err="1"/>
              <a:t>B</a:t>
            </a:r>
            <a:r>
              <a:rPr lang="en-US" altLang="ko-KR" dirty="0" err="1"/>
              <a:t>,</a:t>
            </a:r>
            <a:r>
              <a:rPr lang="en-US" altLang="ko-KR" b="1" i="1" dirty="0" err="1"/>
              <a:t>B</a:t>
            </a:r>
            <a:r>
              <a:rPr lang="en-US" altLang="ko-KR" dirty="0" err="1"/>
              <a:t>ᆞᆞᆞ【CR</a:t>
            </a:r>
            <a:r>
              <a:rPr lang="en-US" altLang="ko-KR" dirty="0"/>
              <a:t>】</a:t>
            </a:r>
            <a:endParaRPr lang="en-US" altLang="ko-KR" dirty="0" smtClean="0"/>
          </a:p>
          <a:p>
            <a:pPr lvl="2"/>
            <a:r>
              <a:rPr lang="en-US" altLang="ko-KR" b="1" i="1" dirty="0" smtClean="0"/>
              <a:t>A</a:t>
            </a:r>
            <a:r>
              <a:rPr lang="en-US" altLang="ko-KR" dirty="0" smtClean="0"/>
              <a:t>:0/1	- </a:t>
            </a:r>
            <a:r>
              <a:rPr lang="ko-KR" altLang="en-US" dirty="0"/>
              <a:t>에러의 발생상태를 </a:t>
            </a:r>
            <a:r>
              <a:rPr lang="ko-KR" altLang="en-US" dirty="0" smtClean="0"/>
              <a:t>표시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0:</a:t>
            </a:r>
            <a:r>
              <a:rPr lang="ko-KR" altLang="en-US" dirty="0" smtClean="0"/>
              <a:t>에러가 발생하지 않음</a:t>
            </a:r>
            <a:r>
              <a:rPr lang="en-US" altLang="ko-KR" dirty="0" smtClean="0"/>
              <a:t>, 1:</a:t>
            </a:r>
            <a:r>
              <a:rPr lang="ko-KR" altLang="en-US" dirty="0"/>
              <a:t>에러가 </a:t>
            </a:r>
            <a:r>
              <a:rPr lang="ko-KR" altLang="en-US" dirty="0" smtClean="0"/>
              <a:t>발생</a:t>
            </a:r>
            <a:endParaRPr lang="en-US" altLang="ko-KR" dirty="0" smtClean="0"/>
          </a:p>
          <a:p>
            <a:pPr lvl="2"/>
            <a:r>
              <a:rPr lang="en-US" altLang="ko-KR" b="1" i="1" dirty="0" smtClean="0"/>
              <a:t>B</a:t>
            </a:r>
            <a:r>
              <a:rPr lang="en-US" altLang="ko-KR" dirty="0" smtClean="0"/>
              <a:t>:E003~E531/W001~W531/T000~T017 - </a:t>
            </a:r>
            <a:r>
              <a:rPr lang="ko-KR" altLang="en-US" dirty="0"/>
              <a:t>발생한 에러를 콤마 구분으로 표시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072612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MDX-2000 </a:t>
            </a:r>
            <a:r>
              <a:rPr lang="en-US" altLang="ko-KR" dirty="0"/>
              <a:t>Command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FF0000"/>
                </a:solidFill>
              </a:rPr>
              <a:t>레이저 </a:t>
            </a:r>
            <a:r>
              <a:rPr lang="ko-KR" altLang="en-US" dirty="0" err="1">
                <a:solidFill>
                  <a:srgbClr val="FF0000"/>
                </a:solidFill>
              </a:rPr>
              <a:t>마킹기에서</a:t>
            </a:r>
            <a:r>
              <a:rPr lang="ko-KR" altLang="en-US" dirty="0">
                <a:solidFill>
                  <a:srgbClr val="FF0000"/>
                </a:solidFill>
              </a:rPr>
              <a:t> 발생한 에러를 해제 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pPr lvl="1"/>
            <a:r>
              <a:rPr lang="en-US" altLang="ko-KR" dirty="0" smtClean="0"/>
              <a:t>WX CMD : </a:t>
            </a:r>
            <a:r>
              <a:rPr lang="en-US" altLang="ko-KR" dirty="0" err="1"/>
              <a:t>WX,ErrorClear【CR</a:t>
            </a:r>
            <a:r>
              <a:rPr lang="en-US" altLang="ko-KR" dirty="0"/>
              <a:t>】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WX RTN  : </a:t>
            </a:r>
            <a:r>
              <a:rPr lang="en-US" altLang="ko-KR" dirty="0"/>
              <a:t>WX,OK【CR</a:t>
            </a:r>
            <a:r>
              <a:rPr lang="en-US" altLang="ko-KR" dirty="0" smtClean="0"/>
              <a:t>】</a:t>
            </a:r>
          </a:p>
          <a:p>
            <a:pPr lvl="1"/>
            <a:endParaRPr lang="en-US" altLang="ko-KR" dirty="0"/>
          </a:p>
          <a:p>
            <a:pPr marL="914400" lvl="2" indent="0">
              <a:buNone/>
            </a:pPr>
            <a:r>
              <a:rPr lang="en-US" altLang="ko-KR" dirty="0"/>
              <a:t>※ </a:t>
            </a:r>
            <a:r>
              <a:rPr lang="ko-KR" altLang="en-US" dirty="0" smtClean="0"/>
              <a:t>레이저 </a:t>
            </a:r>
            <a:r>
              <a:rPr lang="ko-KR" altLang="en-US" dirty="0" err="1"/>
              <a:t>마킹기의</a:t>
            </a:r>
            <a:r>
              <a:rPr lang="ko-KR" altLang="en-US" dirty="0"/>
              <a:t> 에러 원인이 남은 채 </a:t>
            </a:r>
            <a:r>
              <a:rPr lang="en-US" altLang="ko-KR" dirty="0" err="1"/>
              <a:t>ErrorClear</a:t>
            </a:r>
            <a:r>
              <a:rPr lang="ko-KR" altLang="en-US" dirty="0"/>
              <a:t>커맨드를 </a:t>
            </a:r>
            <a:r>
              <a:rPr lang="ko-KR" altLang="en-US" dirty="0" smtClean="0"/>
              <a:t>보내면</a:t>
            </a:r>
            <a:r>
              <a:rPr lang="en-US" altLang="ko-KR" dirty="0" smtClean="0"/>
              <a:t>,</a:t>
            </a:r>
          </a:p>
          <a:p>
            <a:pPr marL="914400" lvl="2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</a:t>
            </a:r>
            <a:r>
              <a:rPr lang="ko-KR" altLang="en-US" dirty="0" smtClean="0"/>
              <a:t> </a:t>
            </a:r>
            <a:r>
              <a:rPr lang="ko-KR" altLang="en-US" dirty="0"/>
              <a:t>응답에「 </a:t>
            </a:r>
            <a:r>
              <a:rPr lang="en-US" altLang="ko-KR" dirty="0"/>
              <a:t>OK</a:t>
            </a:r>
            <a:r>
              <a:rPr lang="ko-KR" altLang="en-US" dirty="0"/>
              <a:t>」가 반환되지만 에러 상태는 </a:t>
            </a:r>
            <a:r>
              <a:rPr lang="ko-KR" altLang="en-US" dirty="0" smtClean="0"/>
              <a:t>사라지지 않음</a:t>
            </a:r>
            <a:r>
              <a:rPr lang="en-US" altLang="ko-KR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51898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MDX-2000 </a:t>
            </a:r>
            <a:r>
              <a:rPr lang="en-US" altLang="ko-KR" dirty="0"/>
              <a:t>Command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레이저 안전 모듈 동작 시의 셔터 개폐 유무를 변경</a:t>
            </a:r>
            <a:r>
              <a:rPr lang="en-US" altLang="ko-KR" dirty="0"/>
              <a:t>/</a:t>
            </a:r>
            <a:r>
              <a:rPr lang="ko-KR" altLang="en-US" dirty="0"/>
              <a:t>요구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WX CMD : </a:t>
            </a:r>
            <a:r>
              <a:rPr lang="en-US" altLang="ko-KR" dirty="0" err="1"/>
              <a:t>WX,LaserSafetyModuleShutter</a:t>
            </a:r>
            <a:r>
              <a:rPr lang="en-US" altLang="ko-KR" dirty="0"/>
              <a:t>=</a:t>
            </a:r>
            <a:r>
              <a:rPr lang="en-US" altLang="ko-KR" b="1" i="1" dirty="0"/>
              <a:t>A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WX RTN  : </a:t>
            </a:r>
            <a:r>
              <a:rPr lang="en-US" altLang="ko-KR" dirty="0"/>
              <a:t>WX,OK</a:t>
            </a:r>
            <a:endParaRPr lang="en-US" altLang="ko-KR" dirty="0" smtClean="0"/>
          </a:p>
          <a:p>
            <a:pPr lvl="1"/>
            <a:r>
              <a:rPr lang="en-US" altLang="ko-KR" dirty="0"/>
              <a:t>RX CMD  : </a:t>
            </a:r>
            <a:r>
              <a:rPr lang="en-US" altLang="ko-KR" dirty="0" err="1"/>
              <a:t>RX,LaserSafetyModuleShutter</a:t>
            </a:r>
            <a:endParaRPr lang="en-US" altLang="ko-KR" dirty="0"/>
          </a:p>
          <a:p>
            <a:pPr lvl="1"/>
            <a:r>
              <a:rPr lang="en-US" altLang="ko-KR" dirty="0"/>
              <a:t>RX RTN   : RX,OK,</a:t>
            </a:r>
            <a:r>
              <a:rPr lang="en-US" altLang="ko-KR" b="1" i="1" dirty="0"/>
              <a:t>A</a:t>
            </a:r>
            <a:endParaRPr lang="en-US" altLang="ko-KR" dirty="0"/>
          </a:p>
          <a:p>
            <a:pPr lvl="2"/>
            <a:r>
              <a:rPr lang="en-US" altLang="ko-KR" b="1" i="1" dirty="0" smtClean="0"/>
              <a:t>A</a:t>
            </a:r>
            <a:r>
              <a:rPr lang="en-US" altLang="ko-KR" dirty="0" smtClean="0"/>
              <a:t>:0/1 - </a:t>
            </a:r>
            <a:r>
              <a:rPr lang="ko-KR" altLang="en-US" dirty="0"/>
              <a:t>셔터 </a:t>
            </a:r>
            <a:r>
              <a:rPr lang="ko-KR" altLang="en-US" dirty="0" smtClean="0"/>
              <a:t>상태 </a:t>
            </a:r>
            <a:r>
              <a:rPr lang="en-US" altLang="ko-KR" dirty="0" smtClean="0"/>
              <a:t>(</a:t>
            </a:r>
            <a:r>
              <a:rPr lang="ko-KR" altLang="en-US" dirty="0"/>
              <a:t>* 초기값 「</a:t>
            </a:r>
            <a:r>
              <a:rPr lang="en-US" altLang="ko-KR" dirty="0"/>
              <a:t>0</a:t>
            </a:r>
            <a:r>
              <a:rPr lang="ko-KR" altLang="en-US" dirty="0" smtClean="0"/>
              <a:t>」</a:t>
            </a:r>
            <a:r>
              <a:rPr lang="en-US" altLang="ko-KR" dirty="0" smtClean="0"/>
              <a:t>)</a:t>
            </a:r>
          </a:p>
          <a:p>
            <a:pPr lvl="3"/>
            <a:r>
              <a:rPr lang="en-US" altLang="ko-KR" dirty="0"/>
              <a:t>0: </a:t>
            </a:r>
            <a:r>
              <a:rPr lang="ko-KR" altLang="en-US" dirty="0"/>
              <a:t>안전 입력 </a:t>
            </a:r>
            <a:r>
              <a:rPr lang="en-US" altLang="ko-KR" dirty="0"/>
              <a:t>OFF</a:t>
            </a:r>
            <a:r>
              <a:rPr lang="ko-KR" altLang="en-US" dirty="0"/>
              <a:t>시에 셔터를 닫지 </a:t>
            </a:r>
            <a:r>
              <a:rPr lang="ko-KR" altLang="en-US" dirty="0" smtClean="0"/>
              <a:t>않음</a:t>
            </a:r>
            <a:r>
              <a:rPr lang="en-US" altLang="ko-KR" dirty="0" smtClean="0"/>
              <a:t>, </a:t>
            </a:r>
            <a:r>
              <a:rPr lang="en-US" altLang="ko-KR" dirty="0"/>
              <a:t>1: </a:t>
            </a:r>
            <a:r>
              <a:rPr lang="ko-KR" altLang="en-US" dirty="0"/>
              <a:t>안전 입력 </a:t>
            </a:r>
            <a:r>
              <a:rPr lang="en-US" altLang="ko-KR" dirty="0"/>
              <a:t>OFF</a:t>
            </a:r>
            <a:r>
              <a:rPr lang="ko-KR" altLang="en-US" dirty="0"/>
              <a:t>시에 셔터를 닫음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marL="914400" lvl="2" indent="0">
              <a:buNone/>
            </a:pPr>
            <a:r>
              <a:rPr lang="en-US" altLang="ko-KR" dirty="0"/>
              <a:t>※ </a:t>
            </a:r>
            <a:r>
              <a:rPr lang="ko-KR" altLang="en-US" dirty="0"/>
              <a:t>셔터 상태를 「</a:t>
            </a:r>
            <a:r>
              <a:rPr lang="en-US" altLang="ko-KR" dirty="0"/>
              <a:t>1</a:t>
            </a:r>
            <a:r>
              <a:rPr lang="ko-KR" altLang="en-US" dirty="0"/>
              <a:t>」로 하면 안전 입력이 </a:t>
            </a:r>
            <a:r>
              <a:rPr lang="en-US" altLang="ko-KR" dirty="0"/>
              <a:t>ON</a:t>
            </a:r>
            <a:r>
              <a:rPr lang="ko-KR" altLang="en-US" dirty="0"/>
              <a:t>한 후 부터의 복귀시간이 </a:t>
            </a:r>
            <a:r>
              <a:rPr lang="ko-KR" altLang="en-US" dirty="0" smtClean="0"/>
              <a:t>늘어남</a:t>
            </a:r>
            <a:r>
              <a:rPr lang="en-US" altLang="ko-KR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00939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MDX-2000 </a:t>
            </a:r>
            <a:r>
              <a:rPr lang="en-US" altLang="ko-KR" dirty="0"/>
              <a:t>Command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인쇄 완료 출력을 </a:t>
            </a:r>
            <a:r>
              <a:rPr lang="en-US" altLang="ko-KR" dirty="0"/>
              <a:t>ON</a:t>
            </a:r>
            <a:r>
              <a:rPr lang="ko-KR" altLang="en-US" dirty="0"/>
              <a:t>시키는 타이밍을 변경</a:t>
            </a:r>
            <a:r>
              <a:rPr lang="en-US" altLang="ko-KR" dirty="0"/>
              <a:t>/</a:t>
            </a:r>
            <a:r>
              <a:rPr lang="ko-KR" altLang="en-US" dirty="0"/>
              <a:t>요구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WX CMD : </a:t>
            </a:r>
            <a:r>
              <a:rPr lang="en-US" altLang="ko-KR" dirty="0" err="1" smtClean="0"/>
              <a:t>WX,PrintCompTiming</a:t>
            </a:r>
            <a:r>
              <a:rPr lang="en-US" altLang="ko-KR" dirty="0" smtClean="0"/>
              <a:t>=</a:t>
            </a:r>
            <a:r>
              <a:rPr lang="en-US" altLang="ko-KR" b="1" i="1" dirty="0" smtClean="0"/>
              <a:t>A</a:t>
            </a:r>
          </a:p>
          <a:p>
            <a:pPr lvl="1"/>
            <a:r>
              <a:rPr lang="en-US" altLang="ko-KR" dirty="0" smtClean="0"/>
              <a:t>WX RTN  : </a:t>
            </a:r>
            <a:r>
              <a:rPr lang="en-US" altLang="ko-KR" dirty="0"/>
              <a:t>WX,OK</a:t>
            </a:r>
            <a:endParaRPr lang="en-US" altLang="ko-KR" dirty="0" smtClean="0"/>
          </a:p>
          <a:p>
            <a:pPr lvl="1"/>
            <a:r>
              <a:rPr lang="en-US" altLang="ko-KR" dirty="0"/>
              <a:t>RX CMD  : </a:t>
            </a:r>
            <a:r>
              <a:rPr lang="en-US" altLang="ko-KR" dirty="0" err="1" smtClean="0"/>
              <a:t>RX,PrintCompTimingr</a:t>
            </a:r>
            <a:endParaRPr lang="en-US" altLang="ko-KR" dirty="0"/>
          </a:p>
          <a:p>
            <a:pPr lvl="1"/>
            <a:r>
              <a:rPr lang="en-US" altLang="ko-KR" dirty="0"/>
              <a:t>RX RTN   : RX,OK,</a:t>
            </a:r>
            <a:r>
              <a:rPr lang="en-US" altLang="ko-KR" b="1" i="1" dirty="0"/>
              <a:t>A</a:t>
            </a:r>
            <a:endParaRPr lang="en-US" altLang="ko-KR" dirty="0"/>
          </a:p>
          <a:p>
            <a:pPr lvl="2"/>
            <a:r>
              <a:rPr lang="en-US" altLang="ko-KR" b="1" i="1" dirty="0" smtClean="0"/>
              <a:t>A</a:t>
            </a:r>
            <a:r>
              <a:rPr lang="en-US" altLang="ko-KR" dirty="0" smtClean="0"/>
              <a:t>:0/1 - </a:t>
            </a:r>
            <a:r>
              <a:rPr lang="ko-KR" altLang="en-US" dirty="0"/>
              <a:t>인쇄 완료 출력 타이밍 </a:t>
            </a:r>
            <a:r>
              <a:rPr lang="en-US" altLang="ko-KR" dirty="0" smtClean="0"/>
              <a:t>(</a:t>
            </a:r>
            <a:r>
              <a:rPr lang="ko-KR" altLang="en-US" dirty="0"/>
              <a:t>* 초기값 「</a:t>
            </a:r>
            <a:r>
              <a:rPr lang="en-US" altLang="ko-KR" dirty="0"/>
              <a:t>0</a:t>
            </a:r>
            <a:r>
              <a:rPr lang="ko-KR" altLang="en-US" dirty="0" smtClean="0"/>
              <a:t>」</a:t>
            </a:r>
            <a:r>
              <a:rPr lang="en-US" altLang="ko-KR" dirty="0" smtClean="0"/>
              <a:t>)</a:t>
            </a:r>
            <a:r>
              <a:rPr lang="ko-KR" altLang="en-US" dirty="0"/>
              <a:t> 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0: </a:t>
            </a:r>
            <a:r>
              <a:rPr lang="ko-KR" altLang="en-US" dirty="0" smtClean="0"/>
              <a:t>인쇄 동작 완료 후</a:t>
            </a:r>
            <a:r>
              <a:rPr lang="en-US" altLang="ko-KR" dirty="0" smtClean="0"/>
              <a:t>, 1: </a:t>
            </a:r>
            <a:r>
              <a:rPr lang="ko-KR" altLang="en-US" dirty="0" smtClean="0"/>
              <a:t>인쇄 확 및 </a:t>
            </a:r>
            <a:r>
              <a:rPr lang="en-US" altLang="ko-KR" dirty="0" smtClean="0"/>
              <a:t>2D </a:t>
            </a:r>
            <a:r>
              <a:rPr lang="ko-KR" altLang="en-US" dirty="0" smtClean="0"/>
              <a:t>코드 리더기 기능의 </a:t>
            </a:r>
            <a:r>
              <a:rPr lang="ko-KR" altLang="en-US" dirty="0" err="1" smtClean="0"/>
              <a:t>동작완료시</a:t>
            </a:r>
            <a:endParaRPr lang="en-US" altLang="ko-KR" dirty="0" smtClean="0"/>
          </a:p>
          <a:p>
            <a:pPr lvl="1"/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985201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MDX-2000 </a:t>
            </a:r>
            <a:r>
              <a:rPr lang="en-US" altLang="ko-KR" dirty="0"/>
              <a:t>Command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87470"/>
          </a:xfrm>
        </p:spPr>
        <p:txBody>
          <a:bodyPr>
            <a:normAutofit/>
          </a:bodyPr>
          <a:lstStyle/>
          <a:p>
            <a:r>
              <a:rPr lang="ko-KR" altLang="en-US" dirty="0"/>
              <a:t>대상 물체 위치 보정의 수평면 내의 보정을 변경</a:t>
            </a:r>
            <a:r>
              <a:rPr lang="en-US" altLang="ko-KR" dirty="0"/>
              <a:t>/</a:t>
            </a:r>
            <a:r>
              <a:rPr lang="ko-KR" altLang="en-US" dirty="0" smtClean="0"/>
              <a:t>요구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WX CMD : </a:t>
            </a:r>
            <a:r>
              <a:rPr lang="en-US" altLang="ko-KR" dirty="0"/>
              <a:t>WX,JOB=</a:t>
            </a:r>
            <a:r>
              <a:rPr lang="en-US" altLang="ko-KR" b="1" i="1" dirty="0"/>
              <a:t>0000</a:t>
            </a:r>
            <a:r>
              <a:rPr lang="en-US" altLang="ko-KR" dirty="0"/>
              <a:t>,JobPosition=</a:t>
            </a:r>
            <a:r>
              <a:rPr lang="en-US" altLang="ko-KR" b="1" i="1" dirty="0"/>
              <a:t>A</a:t>
            </a:r>
            <a:r>
              <a:rPr lang="en-US" altLang="ko-KR" dirty="0"/>
              <a:t>,</a:t>
            </a:r>
            <a:r>
              <a:rPr lang="en-US" altLang="ko-KR" b="1" i="1" dirty="0"/>
              <a:t>B</a:t>
            </a:r>
            <a:r>
              <a:rPr lang="en-US" altLang="ko-KR" dirty="0"/>
              <a:t>,</a:t>
            </a:r>
            <a:r>
              <a:rPr lang="en-US" altLang="ko-KR" b="1" i="1" dirty="0"/>
              <a:t>C</a:t>
            </a:r>
            <a:r>
              <a:rPr lang="en-US" altLang="ko-KR" dirty="0"/>
              <a:t>,</a:t>
            </a:r>
            <a:r>
              <a:rPr lang="en-US" altLang="ko-KR" b="1" i="1" dirty="0"/>
              <a:t>D</a:t>
            </a:r>
            <a:r>
              <a:rPr lang="en-US" altLang="ko-KR" dirty="0"/>
              <a:t>,</a:t>
            </a:r>
            <a:r>
              <a:rPr lang="en-US" altLang="ko-KR" b="1" i="1" dirty="0"/>
              <a:t>E</a:t>
            </a:r>
            <a:r>
              <a:rPr lang="en-US" altLang="ko-KR" dirty="0"/>
              <a:t>【CR</a:t>
            </a:r>
            <a:r>
              <a:rPr lang="en-US" altLang="ko-KR" dirty="0" smtClean="0"/>
              <a:t>】</a:t>
            </a:r>
          </a:p>
          <a:p>
            <a:pPr lvl="1"/>
            <a:r>
              <a:rPr lang="en-US" altLang="ko-KR" dirty="0" smtClean="0"/>
              <a:t>WX RTN  : </a:t>
            </a:r>
            <a:r>
              <a:rPr lang="en-US" altLang="ko-KR" dirty="0"/>
              <a:t>WX,OK【CR</a:t>
            </a:r>
            <a:r>
              <a:rPr lang="en-US" altLang="ko-KR" dirty="0" smtClean="0"/>
              <a:t>】</a:t>
            </a:r>
          </a:p>
          <a:p>
            <a:pPr lvl="1"/>
            <a:r>
              <a:rPr lang="en-US" altLang="ko-KR" dirty="0" smtClean="0"/>
              <a:t>RX </a:t>
            </a:r>
            <a:r>
              <a:rPr lang="en-US" altLang="ko-KR" dirty="0"/>
              <a:t>CMD  : RX,JOB=</a:t>
            </a:r>
            <a:r>
              <a:rPr lang="en-US" altLang="ko-KR" b="1" i="1" dirty="0"/>
              <a:t>0000</a:t>
            </a:r>
            <a:r>
              <a:rPr lang="en-US" altLang="ko-KR" dirty="0"/>
              <a:t>,JobPosition【CR</a:t>
            </a:r>
            <a:r>
              <a:rPr lang="en-US" altLang="ko-KR" dirty="0" smtClean="0"/>
              <a:t>】</a:t>
            </a:r>
          </a:p>
          <a:p>
            <a:pPr lvl="1"/>
            <a:r>
              <a:rPr lang="en-US" altLang="ko-KR" dirty="0" smtClean="0"/>
              <a:t>RX </a:t>
            </a:r>
            <a:r>
              <a:rPr lang="en-US" altLang="ko-KR" dirty="0"/>
              <a:t>RTN   : RX,OK,</a:t>
            </a:r>
            <a:r>
              <a:rPr lang="en-US" altLang="ko-KR" b="1" i="1" dirty="0"/>
              <a:t>A</a:t>
            </a:r>
            <a:r>
              <a:rPr lang="en-US" altLang="ko-KR" dirty="0"/>
              <a:t>,</a:t>
            </a:r>
            <a:r>
              <a:rPr lang="en-US" altLang="ko-KR" b="1" i="1" dirty="0"/>
              <a:t>B</a:t>
            </a:r>
            <a:r>
              <a:rPr lang="en-US" altLang="ko-KR" dirty="0"/>
              <a:t>,</a:t>
            </a:r>
            <a:r>
              <a:rPr lang="en-US" altLang="ko-KR" b="1" i="1" dirty="0"/>
              <a:t>C</a:t>
            </a:r>
            <a:r>
              <a:rPr lang="en-US" altLang="ko-KR" dirty="0"/>
              <a:t>,</a:t>
            </a:r>
            <a:r>
              <a:rPr lang="en-US" altLang="ko-KR" b="1" i="1" dirty="0"/>
              <a:t>D</a:t>
            </a:r>
            <a:r>
              <a:rPr lang="en-US" altLang="ko-KR" dirty="0"/>
              <a:t>,</a:t>
            </a:r>
            <a:r>
              <a:rPr lang="en-US" altLang="ko-KR" b="1" i="1" dirty="0"/>
              <a:t>E</a:t>
            </a:r>
            <a:r>
              <a:rPr lang="en-US" altLang="ko-KR" dirty="0"/>
              <a:t>【CR</a:t>
            </a:r>
            <a:r>
              <a:rPr lang="en-US" altLang="ko-KR" dirty="0" smtClean="0"/>
              <a:t>】</a:t>
            </a:r>
          </a:p>
          <a:p>
            <a:pPr lvl="2"/>
            <a:r>
              <a:rPr lang="en-US" altLang="ko-KR" b="1" i="1" dirty="0"/>
              <a:t>A</a:t>
            </a:r>
            <a:r>
              <a:rPr lang="en-US" altLang="ko-KR" dirty="0"/>
              <a:t>:</a:t>
            </a:r>
            <a:r>
              <a:rPr lang="ko-KR" altLang="en-US" dirty="0"/>
              <a:t>영역 사이즈에 따라 </a:t>
            </a:r>
            <a:r>
              <a:rPr lang="ko-KR" altLang="en-US" dirty="0" smtClean="0"/>
              <a:t>다름 </a:t>
            </a:r>
            <a:r>
              <a:rPr lang="en-US" altLang="ko-KR" dirty="0" smtClean="0"/>
              <a:t>	: </a:t>
            </a:r>
            <a:r>
              <a:rPr lang="ko-KR" altLang="en-US" dirty="0"/>
              <a:t>이동 기준점</a:t>
            </a:r>
            <a:r>
              <a:rPr lang="en-US" altLang="ko-KR" dirty="0"/>
              <a:t>X(mm</a:t>
            </a:r>
            <a:r>
              <a:rPr lang="en-US" altLang="ko-KR" dirty="0" smtClean="0"/>
              <a:t>)</a:t>
            </a:r>
          </a:p>
          <a:p>
            <a:pPr lvl="3"/>
            <a:r>
              <a:rPr lang="en-US" altLang="ko-KR" dirty="0"/>
              <a:t>Normal : -</a:t>
            </a:r>
            <a:r>
              <a:rPr lang="en-US" altLang="ko-KR" dirty="0" smtClean="0"/>
              <a:t>062.500~0062.500		(</a:t>
            </a:r>
            <a:r>
              <a:rPr lang="ko-KR" altLang="en-US" dirty="0"/>
              <a:t>* 초기값 「</a:t>
            </a:r>
            <a:r>
              <a:rPr lang="en-US" altLang="ko-KR" dirty="0"/>
              <a:t>0</a:t>
            </a:r>
            <a:r>
              <a:rPr lang="ko-KR" altLang="en-US" dirty="0"/>
              <a:t>」</a:t>
            </a:r>
            <a:r>
              <a:rPr lang="en-US" altLang="ko-KR" dirty="0" smtClean="0"/>
              <a:t>)</a:t>
            </a:r>
          </a:p>
          <a:p>
            <a:pPr lvl="2"/>
            <a:r>
              <a:rPr lang="en-US" altLang="ko-KR" b="1" i="1" dirty="0"/>
              <a:t>B</a:t>
            </a:r>
            <a:r>
              <a:rPr lang="en-US" altLang="ko-KR" dirty="0"/>
              <a:t>:</a:t>
            </a:r>
            <a:r>
              <a:rPr lang="ko-KR" altLang="en-US" dirty="0"/>
              <a:t>영역 사이즈에 따라 </a:t>
            </a:r>
            <a:r>
              <a:rPr lang="ko-KR" altLang="en-US" dirty="0" smtClean="0"/>
              <a:t>다름</a:t>
            </a:r>
            <a:r>
              <a:rPr lang="en-US" altLang="ko-KR" dirty="0" smtClean="0"/>
              <a:t>	: </a:t>
            </a:r>
            <a:r>
              <a:rPr lang="ko-KR" altLang="en-US" dirty="0"/>
              <a:t>이동 기준점</a:t>
            </a:r>
            <a:r>
              <a:rPr lang="en-US" altLang="ko-KR" dirty="0"/>
              <a:t>Y(mm</a:t>
            </a:r>
            <a:r>
              <a:rPr lang="en-US" altLang="ko-KR" dirty="0" smtClean="0"/>
              <a:t>)</a:t>
            </a:r>
          </a:p>
          <a:p>
            <a:pPr lvl="3"/>
            <a:r>
              <a:rPr lang="en-US" altLang="ko-KR" dirty="0"/>
              <a:t>Normal : -</a:t>
            </a:r>
            <a:r>
              <a:rPr lang="en-US" altLang="ko-KR" dirty="0" smtClean="0"/>
              <a:t>062.500~0062.500		(</a:t>
            </a:r>
            <a:r>
              <a:rPr lang="ko-KR" altLang="en-US" dirty="0"/>
              <a:t>* 초기값 「</a:t>
            </a:r>
            <a:r>
              <a:rPr lang="en-US" altLang="ko-KR" dirty="0"/>
              <a:t>0</a:t>
            </a:r>
            <a:r>
              <a:rPr lang="ko-KR" altLang="en-US" dirty="0" smtClean="0"/>
              <a:t>」</a:t>
            </a:r>
            <a:r>
              <a:rPr lang="en-US" altLang="ko-KR" dirty="0" smtClean="0"/>
              <a:t>)</a:t>
            </a:r>
          </a:p>
          <a:p>
            <a:pPr lvl="2"/>
            <a:r>
              <a:rPr lang="en-US" altLang="ko-KR" b="1" i="1" dirty="0"/>
              <a:t>C</a:t>
            </a:r>
            <a:r>
              <a:rPr lang="en-US" altLang="ko-KR" dirty="0"/>
              <a:t>:</a:t>
            </a:r>
            <a:r>
              <a:rPr lang="ko-KR" altLang="en-US" dirty="0"/>
              <a:t>영역 사이즈에 따라 </a:t>
            </a:r>
            <a:r>
              <a:rPr lang="ko-KR" altLang="en-US" dirty="0" smtClean="0"/>
              <a:t>다름</a:t>
            </a:r>
            <a:r>
              <a:rPr lang="en-US" altLang="ko-KR" dirty="0" smtClean="0"/>
              <a:t>	: </a:t>
            </a:r>
            <a:r>
              <a:rPr lang="en-US" altLang="ko-KR" dirty="0"/>
              <a:t>X</a:t>
            </a:r>
            <a:r>
              <a:rPr lang="ko-KR" altLang="en-US" dirty="0"/>
              <a:t>좌표 </a:t>
            </a:r>
            <a:r>
              <a:rPr lang="ko-KR" altLang="en-US" dirty="0" err="1"/>
              <a:t>보정량</a:t>
            </a:r>
            <a:r>
              <a:rPr lang="en-US" altLang="ko-KR" dirty="0"/>
              <a:t>(mm)</a:t>
            </a:r>
            <a:endParaRPr lang="en-US" altLang="ko-KR" dirty="0" smtClean="0"/>
          </a:p>
          <a:p>
            <a:pPr lvl="3"/>
            <a:r>
              <a:rPr lang="en-US" altLang="ko-KR" dirty="0"/>
              <a:t>Normal : -062.500 ~ </a:t>
            </a:r>
            <a:r>
              <a:rPr lang="en-US" altLang="ko-KR" dirty="0" smtClean="0"/>
              <a:t>0062.500	(</a:t>
            </a:r>
            <a:r>
              <a:rPr lang="ko-KR" altLang="en-US" dirty="0"/>
              <a:t>* 초기값 「</a:t>
            </a:r>
            <a:r>
              <a:rPr lang="en-US" altLang="ko-KR" dirty="0"/>
              <a:t>0</a:t>
            </a:r>
            <a:r>
              <a:rPr lang="ko-KR" altLang="en-US" dirty="0" smtClean="0"/>
              <a:t>」</a:t>
            </a:r>
            <a:r>
              <a:rPr lang="en-US" altLang="ko-KR" dirty="0" smtClean="0"/>
              <a:t>)</a:t>
            </a:r>
          </a:p>
          <a:p>
            <a:pPr lvl="3"/>
            <a:r>
              <a:rPr lang="en-US" altLang="ko-KR" dirty="0"/>
              <a:t>Wide : -165.000 ~ </a:t>
            </a:r>
            <a:r>
              <a:rPr lang="en-US" altLang="ko-KR" dirty="0" smtClean="0"/>
              <a:t>0165.000</a:t>
            </a:r>
          </a:p>
          <a:p>
            <a:pPr lvl="3"/>
            <a:r>
              <a:rPr lang="en-US" altLang="ko-KR" dirty="0"/>
              <a:t>Small : -025.000 ~ 0025.000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802893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MDX-2000 </a:t>
            </a:r>
            <a:r>
              <a:rPr lang="en-US" altLang="ko-KR" dirty="0"/>
              <a:t>Command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대상 물체 위치 보정의 수평면 내의 보정을 변경</a:t>
            </a:r>
            <a:r>
              <a:rPr lang="en-US" altLang="ko-KR" dirty="0"/>
              <a:t>/</a:t>
            </a:r>
            <a:r>
              <a:rPr lang="ko-KR" altLang="en-US" dirty="0" smtClean="0"/>
              <a:t>요구</a:t>
            </a:r>
            <a:endParaRPr lang="en-US" altLang="ko-KR" dirty="0" smtClean="0"/>
          </a:p>
          <a:p>
            <a:pPr lvl="2"/>
            <a:r>
              <a:rPr lang="en-US" altLang="ko-KR" b="1" i="1" dirty="0" smtClean="0"/>
              <a:t>D</a:t>
            </a:r>
            <a:r>
              <a:rPr lang="en-US" altLang="ko-KR" dirty="0"/>
              <a:t>: </a:t>
            </a:r>
            <a:r>
              <a:rPr lang="ko-KR" altLang="en-US" dirty="0"/>
              <a:t>영역 사이즈에 따라 </a:t>
            </a:r>
            <a:r>
              <a:rPr lang="ko-KR" altLang="en-US" dirty="0" smtClean="0"/>
              <a:t>다름</a:t>
            </a:r>
            <a:r>
              <a:rPr lang="en-US" altLang="ko-KR" dirty="0" smtClean="0"/>
              <a:t>	: </a:t>
            </a:r>
            <a:r>
              <a:rPr lang="en-US" altLang="ko-KR" dirty="0"/>
              <a:t>Y</a:t>
            </a:r>
            <a:r>
              <a:rPr lang="ko-KR" altLang="en-US" dirty="0"/>
              <a:t>좌표 </a:t>
            </a:r>
            <a:r>
              <a:rPr lang="ko-KR" altLang="en-US" dirty="0" err="1"/>
              <a:t>보정량</a:t>
            </a:r>
            <a:r>
              <a:rPr lang="en-US" altLang="ko-KR" dirty="0"/>
              <a:t>(mm)</a:t>
            </a:r>
            <a:endParaRPr lang="en-US" altLang="ko-KR" dirty="0" smtClean="0"/>
          </a:p>
          <a:p>
            <a:pPr lvl="3"/>
            <a:r>
              <a:rPr lang="en-US" altLang="ko-KR" dirty="0"/>
              <a:t>Normal : -</a:t>
            </a:r>
            <a:r>
              <a:rPr lang="en-US" altLang="ko-KR" dirty="0" smtClean="0"/>
              <a:t>125.000~0125.000		(</a:t>
            </a:r>
            <a:r>
              <a:rPr lang="ko-KR" altLang="en-US" dirty="0"/>
              <a:t>* 초기값 「</a:t>
            </a:r>
            <a:r>
              <a:rPr lang="en-US" altLang="ko-KR" dirty="0"/>
              <a:t>0</a:t>
            </a:r>
            <a:r>
              <a:rPr lang="ko-KR" altLang="en-US" dirty="0" smtClean="0"/>
              <a:t>」</a:t>
            </a:r>
            <a:r>
              <a:rPr lang="en-US" altLang="ko-KR" dirty="0" smtClean="0"/>
              <a:t>)</a:t>
            </a:r>
          </a:p>
          <a:p>
            <a:pPr lvl="2"/>
            <a:r>
              <a:rPr lang="en-US" altLang="ko-KR" b="1" i="1" dirty="0"/>
              <a:t>E</a:t>
            </a:r>
            <a:r>
              <a:rPr lang="en-US" altLang="ko-KR" dirty="0"/>
              <a:t>:-</a:t>
            </a:r>
            <a:r>
              <a:rPr lang="en-US" altLang="ko-KR" dirty="0" smtClean="0"/>
              <a:t>180.000~0180.000		: </a:t>
            </a:r>
            <a:r>
              <a:rPr lang="el-GR" altLang="ko-KR" dirty="0"/>
              <a:t>θ</a:t>
            </a:r>
            <a:r>
              <a:rPr lang="ko-KR" altLang="en-US" dirty="0"/>
              <a:t>각도 </a:t>
            </a:r>
            <a:r>
              <a:rPr lang="ko-KR" altLang="en-US" dirty="0" err="1"/>
              <a:t>보정량</a:t>
            </a:r>
            <a:r>
              <a:rPr lang="en-US" altLang="ko-KR" dirty="0" smtClean="0"/>
              <a:t>(°) – (</a:t>
            </a:r>
            <a:r>
              <a:rPr lang="ko-KR" altLang="en-US" dirty="0"/>
              <a:t>* 초기값 「</a:t>
            </a:r>
            <a:r>
              <a:rPr lang="en-US" altLang="ko-KR" dirty="0"/>
              <a:t>0</a:t>
            </a:r>
            <a:r>
              <a:rPr lang="ko-KR" altLang="en-US" dirty="0" smtClean="0"/>
              <a:t>」</a:t>
            </a:r>
            <a:r>
              <a:rPr lang="en-US" altLang="ko-KR" dirty="0" smtClean="0"/>
              <a:t>)</a:t>
            </a:r>
          </a:p>
          <a:p>
            <a:pPr lvl="2"/>
            <a:endParaRPr lang="en-US" altLang="ko-KR" dirty="0"/>
          </a:p>
          <a:p>
            <a:pPr marL="914400" lvl="2" indent="0">
              <a:buNone/>
            </a:pPr>
            <a:r>
              <a:rPr lang="en-US" altLang="ko-KR" dirty="0"/>
              <a:t>※ </a:t>
            </a:r>
            <a:r>
              <a:rPr lang="en-US" altLang="ko-KR" dirty="0" smtClean="0"/>
              <a:t>θ</a:t>
            </a:r>
            <a:r>
              <a:rPr lang="ko-KR" altLang="en-US" dirty="0"/>
              <a:t>각도 </a:t>
            </a:r>
            <a:r>
              <a:rPr lang="ko-KR" altLang="en-US" dirty="0" smtClean="0"/>
              <a:t>보정</a:t>
            </a:r>
            <a:r>
              <a:rPr lang="en-US" altLang="ko-KR" dirty="0" smtClean="0"/>
              <a:t>:</a:t>
            </a:r>
            <a:r>
              <a:rPr lang="ko-KR" altLang="en-US" dirty="0" smtClean="0"/>
              <a:t> </a:t>
            </a:r>
            <a:r>
              <a:rPr lang="ko-KR" altLang="en-US" dirty="0"/>
              <a:t>이동 기준점에서 좌표 </a:t>
            </a:r>
            <a:r>
              <a:rPr lang="ko-KR" altLang="en-US" dirty="0" err="1"/>
              <a:t>보정량을</a:t>
            </a:r>
            <a:r>
              <a:rPr lang="ko-KR" altLang="en-US" dirty="0"/>
              <a:t> 적용한 후의 위치를 원점으로 </a:t>
            </a:r>
            <a:r>
              <a:rPr lang="ko-KR" altLang="en-US" dirty="0" smtClean="0"/>
              <a:t>보정</a:t>
            </a:r>
            <a:endParaRPr lang="en-US" altLang="ko-KR" dirty="0" smtClean="0"/>
          </a:p>
          <a:p>
            <a:pPr marL="914400" lvl="2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</a:t>
            </a:r>
            <a:r>
              <a:rPr lang="ko-KR" altLang="en-US" dirty="0" smtClean="0"/>
              <a:t>대상 </a:t>
            </a:r>
            <a:r>
              <a:rPr lang="ko-KR" altLang="en-US" dirty="0"/>
              <a:t>물체 위치 </a:t>
            </a:r>
            <a:r>
              <a:rPr lang="ko-KR" altLang="en-US" dirty="0" smtClean="0"/>
              <a:t>보정</a:t>
            </a:r>
            <a:r>
              <a:rPr lang="en-US" altLang="ko-KR" dirty="0" smtClean="0"/>
              <a:t>:</a:t>
            </a:r>
            <a:r>
              <a:rPr lang="ko-KR" altLang="en-US" dirty="0" smtClean="0"/>
              <a:t> </a:t>
            </a:r>
            <a:r>
              <a:rPr lang="ko-KR" altLang="en-US" dirty="0"/>
              <a:t>정지 인쇄 설정 시에만 유효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389053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MDX-2000 </a:t>
            </a:r>
            <a:r>
              <a:rPr lang="en-US" altLang="ko-KR" dirty="0"/>
              <a:t>Command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대상 물체 위치 보정의 높이 방향 보정의 </a:t>
            </a:r>
            <a:r>
              <a:rPr lang="ko-KR" altLang="en-US" dirty="0" err="1" smtClean="0"/>
              <a:t>설정값</a:t>
            </a:r>
            <a:r>
              <a:rPr lang="ko-KR" altLang="en-US" dirty="0" smtClean="0"/>
              <a:t> 변경</a:t>
            </a:r>
            <a:r>
              <a:rPr lang="en-US" altLang="ko-KR" dirty="0"/>
              <a:t>/</a:t>
            </a:r>
            <a:r>
              <a:rPr lang="ko-KR" altLang="en-US" dirty="0"/>
              <a:t>요구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WX CMD : </a:t>
            </a:r>
            <a:r>
              <a:rPr lang="en-US" altLang="ko-KR" dirty="0"/>
              <a:t>WX,JOB=</a:t>
            </a:r>
            <a:r>
              <a:rPr lang="en-US" altLang="ko-KR" b="1" i="1" dirty="0"/>
              <a:t>0000</a:t>
            </a:r>
            <a:r>
              <a:rPr lang="en-US" altLang="ko-KR" dirty="0"/>
              <a:t>,HeightCorrection=</a:t>
            </a:r>
            <a:r>
              <a:rPr lang="en-US" altLang="ko-KR" b="1" i="1" dirty="0"/>
              <a:t>A</a:t>
            </a:r>
            <a:r>
              <a:rPr lang="en-US" altLang="ko-KR" dirty="0"/>
              <a:t>,</a:t>
            </a:r>
            <a:r>
              <a:rPr lang="en-US" altLang="ko-KR" b="1" i="1" dirty="0"/>
              <a:t>B</a:t>
            </a:r>
            <a:r>
              <a:rPr lang="en-US" altLang="ko-KR" dirty="0"/>
              <a:t>,</a:t>
            </a:r>
            <a:r>
              <a:rPr lang="en-US" altLang="ko-KR" b="1" i="1" dirty="0"/>
              <a:t>C</a:t>
            </a:r>
            <a:r>
              <a:rPr lang="en-US" altLang="ko-KR" dirty="0"/>
              <a:t>,</a:t>
            </a:r>
            <a:r>
              <a:rPr lang="en-US" altLang="ko-KR" b="1" i="1" dirty="0"/>
              <a:t>D</a:t>
            </a:r>
            <a:r>
              <a:rPr lang="en-US" altLang="ko-KR" dirty="0"/>
              <a:t>,</a:t>
            </a:r>
            <a:r>
              <a:rPr lang="en-US" altLang="ko-KR" b="1" i="1" dirty="0"/>
              <a:t>E</a:t>
            </a:r>
            <a:r>
              <a:rPr lang="en-US" altLang="ko-KR" dirty="0"/>
              <a:t>,</a:t>
            </a:r>
            <a:r>
              <a:rPr lang="en-US" altLang="ko-KR" b="1" i="1" dirty="0"/>
              <a:t>F</a:t>
            </a:r>
            <a:r>
              <a:rPr lang="en-US" altLang="ko-KR" dirty="0"/>
              <a:t>【CR</a:t>
            </a:r>
            <a:r>
              <a:rPr lang="en-US" altLang="ko-KR" dirty="0" smtClean="0"/>
              <a:t>】</a:t>
            </a:r>
          </a:p>
          <a:p>
            <a:pPr lvl="1"/>
            <a:r>
              <a:rPr lang="en-US" altLang="ko-KR" dirty="0" smtClean="0"/>
              <a:t>WX RTN  : </a:t>
            </a:r>
            <a:r>
              <a:rPr lang="en-US" altLang="ko-KR" dirty="0"/>
              <a:t>WX,OK【CR</a:t>
            </a:r>
            <a:r>
              <a:rPr lang="en-US" altLang="ko-KR" dirty="0" smtClean="0"/>
              <a:t>】</a:t>
            </a:r>
          </a:p>
          <a:p>
            <a:pPr lvl="1"/>
            <a:r>
              <a:rPr lang="en-US" altLang="ko-KR" dirty="0" smtClean="0"/>
              <a:t>RX </a:t>
            </a:r>
            <a:r>
              <a:rPr lang="en-US" altLang="ko-KR" dirty="0"/>
              <a:t>CMD  : RX,JOB=</a:t>
            </a:r>
            <a:r>
              <a:rPr lang="en-US" altLang="ko-KR" b="1" i="1" dirty="0"/>
              <a:t>0000</a:t>
            </a:r>
            <a:r>
              <a:rPr lang="en-US" altLang="ko-KR" dirty="0"/>
              <a:t>,HeightCorrection【CR</a:t>
            </a:r>
            <a:r>
              <a:rPr lang="en-US" altLang="ko-KR" dirty="0" smtClean="0"/>
              <a:t>】</a:t>
            </a:r>
          </a:p>
          <a:p>
            <a:pPr lvl="1"/>
            <a:r>
              <a:rPr lang="en-US" altLang="ko-KR" dirty="0" smtClean="0"/>
              <a:t>RX </a:t>
            </a:r>
            <a:r>
              <a:rPr lang="en-US" altLang="ko-KR" dirty="0"/>
              <a:t>RTN   : RX,OK,</a:t>
            </a:r>
            <a:r>
              <a:rPr lang="en-US" altLang="ko-KR" b="1" i="1" dirty="0"/>
              <a:t>A</a:t>
            </a:r>
            <a:r>
              <a:rPr lang="en-US" altLang="ko-KR" dirty="0"/>
              <a:t>,</a:t>
            </a:r>
            <a:r>
              <a:rPr lang="en-US" altLang="ko-KR" b="1" i="1" dirty="0"/>
              <a:t>B</a:t>
            </a:r>
            <a:r>
              <a:rPr lang="en-US" altLang="ko-KR" dirty="0"/>
              <a:t>,</a:t>
            </a:r>
            <a:r>
              <a:rPr lang="en-US" altLang="ko-KR" b="1" i="1" dirty="0"/>
              <a:t>C</a:t>
            </a:r>
            <a:r>
              <a:rPr lang="en-US" altLang="ko-KR" dirty="0"/>
              <a:t>,</a:t>
            </a:r>
            <a:r>
              <a:rPr lang="en-US" altLang="ko-KR" b="1" i="1" dirty="0"/>
              <a:t>D</a:t>
            </a:r>
            <a:r>
              <a:rPr lang="en-US" altLang="ko-KR" dirty="0"/>
              <a:t>,</a:t>
            </a:r>
            <a:r>
              <a:rPr lang="en-US" altLang="ko-KR" b="1" i="1" dirty="0"/>
              <a:t>E</a:t>
            </a:r>
            <a:r>
              <a:rPr lang="en-US" altLang="ko-KR" dirty="0"/>
              <a:t>,</a:t>
            </a:r>
            <a:r>
              <a:rPr lang="en-US" altLang="ko-KR" b="1" i="1" dirty="0"/>
              <a:t>F</a:t>
            </a:r>
            <a:r>
              <a:rPr lang="en-US" altLang="ko-KR" dirty="0"/>
              <a:t>【CR</a:t>
            </a:r>
            <a:r>
              <a:rPr lang="en-US" altLang="ko-KR" dirty="0" smtClean="0"/>
              <a:t>】</a:t>
            </a:r>
          </a:p>
          <a:p>
            <a:pPr lvl="2"/>
            <a:r>
              <a:rPr lang="en-US" altLang="ko-KR" b="1" i="1" dirty="0" smtClean="0"/>
              <a:t>A</a:t>
            </a:r>
            <a:r>
              <a:rPr lang="en-US" altLang="ko-KR" dirty="0" smtClean="0"/>
              <a:t>:0/6				: </a:t>
            </a:r>
            <a:r>
              <a:rPr lang="ko-KR" altLang="en-US" dirty="0" smtClean="0"/>
              <a:t>높이보정방법 </a:t>
            </a:r>
            <a:r>
              <a:rPr lang="en-US" altLang="ko-KR" dirty="0" smtClean="0"/>
              <a:t>- (</a:t>
            </a:r>
            <a:r>
              <a:rPr lang="ko-KR" altLang="en-US" dirty="0" smtClean="0"/>
              <a:t>* 초기값 「</a:t>
            </a:r>
            <a:r>
              <a:rPr lang="en-US" altLang="ko-KR" dirty="0"/>
              <a:t>0</a:t>
            </a:r>
            <a:r>
              <a:rPr lang="ko-KR" altLang="en-US" dirty="0" smtClean="0"/>
              <a:t>」</a:t>
            </a:r>
            <a:r>
              <a:rPr lang="en-US" altLang="ko-KR" dirty="0" smtClean="0"/>
              <a:t>)</a:t>
            </a:r>
          </a:p>
          <a:p>
            <a:pPr lvl="3"/>
            <a:r>
              <a:rPr lang="en-US" altLang="ko-KR" dirty="0"/>
              <a:t>0:</a:t>
            </a:r>
            <a:r>
              <a:rPr lang="ko-KR" altLang="en-US" dirty="0" smtClean="0"/>
              <a:t>고정</a:t>
            </a:r>
            <a:r>
              <a:rPr lang="en-US" altLang="ko-KR" dirty="0" smtClean="0"/>
              <a:t>, </a:t>
            </a:r>
            <a:r>
              <a:rPr lang="en-US" altLang="ko-KR" dirty="0"/>
              <a:t>6:</a:t>
            </a:r>
            <a:r>
              <a:rPr lang="ko-KR" altLang="en-US" dirty="0"/>
              <a:t>오토포커스</a:t>
            </a:r>
            <a:r>
              <a:rPr lang="en-US" altLang="ko-KR" dirty="0"/>
              <a:t>(MD-X2050(A)</a:t>
            </a:r>
            <a:r>
              <a:rPr lang="ko-KR" altLang="en-US" dirty="0"/>
              <a:t>인 경우</a:t>
            </a:r>
            <a:r>
              <a:rPr lang="en-US" altLang="ko-KR" dirty="0" smtClean="0"/>
              <a:t>)</a:t>
            </a:r>
          </a:p>
          <a:p>
            <a:pPr lvl="2"/>
            <a:r>
              <a:rPr lang="en-US" altLang="ko-KR" b="1" i="1" dirty="0"/>
              <a:t>B</a:t>
            </a:r>
            <a:r>
              <a:rPr lang="en-US" altLang="ko-KR" dirty="0"/>
              <a:t>:</a:t>
            </a:r>
            <a:r>
              <a:rPr lang="ko-KR" altLang="en-US" dirty="0"/>
              <a:t>영역 사이즈에 따라 </a:t>
            </a:r>
            <a:r>
              <a:rPr lang="ko-KR" altLang="en-US" dirty="0" smtClean="0"/>
              <a:t>다름</a:t>
            </a:r>
            <a:r>
              <a:rPr lang="en-US" altLang="ko-KR" dirty="0" smtClean="0"/>
              <a:t>	: </a:t>
            </a:r>
            <a:r>
              <a:rPr lang="ko-KR" altLang="en-US" dirty="0" err="1"/>
              <a:t>보정량</a:t>
            </a:r>
            <a:r>
              <a:rPr lang="ko-KR" altLang="en-US" dirty="0"/>
              <a:t> </a:t>
            </a:r>
            <a:r>
              <a:rPr lang="en-US" altLang="ko-KR" dirty="0"/>
              <a:t>Z</a:t>
            </a:r>
            <a:r>
              <a:rPr lang="ko-KR" altLang="en-US" dirty="0"/>
              <a:t>좌표</a:t>
            </a:r>
            <a:r>
              <a:rPr lang="en-US" altLang="ko-KR" dirty="0"/>
              <a:t>(mm</a:t>
            </a:r>
            <a:r>
              <a:rPr lang="en-US" altLang="ko-KR" dirty="0" smtClean="0"/>
              <a:t>) - </a:t>
            </a:r>
            <a:r>
              <a:rPr lang="en-US" altLang="ko-KR" dirty="0"/>
              <a:t>(</a:t>
            </a:r>
            <a:r>
              <a:rPr lang="ko-KR" altLang="en-US" dirty="0"/>
              <a:t>* 초기값 「</a:t>
            </a:r>
            <a:r>
              <a:rPr lang="en-US" altLang="ko-KR" dirty="0"/>
              <a:t>0</a:t>
            </a:r>
            <a:r>
              <a:rPr lang="ko-KR" altLang="en-US" dirty="0"/>
              <a:t>」</a:t>
            </a:r>
            <a:r>
              <a:rPr lang="en-US" altLang="ko-KR" dirty="0" smtClean="0"/>
              <a:t>)</a:t>
            </a:r>
          </a:p>
          <a:p>
            <a:pPr lvl="3"/>
            <a:r>
              <a:rPr lang="en-US" altLang="ko-KR" dirty="0"/>
              <a:t>Normal : -21.000 ~ </a:t>
            </a:r>
            <a:r>
              <a:rPr lang="en-US" altLang="ko-KR" dirty="0" smtClean="0"/>
              <a:t>021.000</a:t>
            </a:r>
          </a:p>
          <a:p>
            <a:pPr lvl="3"/>
            <a:r>
              <a:rPr lang="en-US" altLang="ko-KR" dirty="0"/>
              <a:t>Wide : -21.000 ~ </a:t>
            </a:r>
            <a:r>
              <a:rPr lang="en-US" altLang="ko-KR" dirty="0" smtClean="0"/>
              <a:t>021.000</a:t>
            </a:r>
          </a:p>
          <a:p>
            <a:pPr lvl="3"/>
            <a:r>
              <a:rPr lang="en-US" altLang="ko-KR" dirty="0"/>
              <a:t>Small : -15.000 ~ </a:t>
            </a:r>
            <a:r>
              <a:rPr lang="en-US" altLang="ko-KR" dirty="0" smtClean="0"/>
              <a:t>015.000</a:t>
            </a:r>
          </a:p>
          <a:p>
            <a:pPr lvl="3"/>
            <a:r>
              <a:rPr lang="ko-KR" altLang="en-US" dirty="0"/>
              <a:t>* </a:t>
            </a:r>
            <a:r>
              <a:rPr lang="en-US" altLang="ko-KR" b="1" i="1" dirty="0"/>
              <a:t>A</a:t>
            </a:r>
            <a:r>
              <a:rPr lang="en-US" altLang="ko-KR" dirty="0"/>
              <a:t>:5/6</a:t>
            </a:r>
            <a:r>
              <a:rPr lang="ko-KR" altLang="en-US" dirty="0"/>
              <a:t>일 때는 </a:t>
            </a:r>
            <a:r>
              <a:rPr lang="ko-KR" altLang="en-US" dirty="0" err="1"/>
              <a:t>고정값</a:t>
            </a:r>
            <a:r>
              <a:rPr lang="ko-KR" altLang="en-US" dirty="0"/>
              <a:t> 「</a:t>
            </a:r>
            <a:r>
              <a:rPr lang="en-US" altLang="ko-KR" dirty="0"/>
              <a:t>0</a:t>
            </a:r>
            <a:r>
              <a:rPr lang="ko-KR" altLang="en-US" dirty="0"/>
              <a:t>」</a:t>
            </a:r>
            <a:endParaRPr lang="en-US" altLang="ko-KR" dirty="0" smtClean="0"/>
          </a:p>
          <a:p>
            <a:pPr lvl="2"/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912527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MDX-2000 </a:t>
            </a:r>
            <a:r>
              <a:rPr lang="en-US" altLang="ko-KR" dirty="0"/>
              <a:t>Command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대상 물체 위치 보정의 높이 방향 보정의 </a:t>
            </a:r>
            <a:r>
              <a:rPr lang="ko-KR" altLang="en-US" dirty="0" err="1" smtClean="0"/>
              <a:t>설정값</a:t>
            </a:r>
            <a:r>
              <a:rPr lang="ko-KR" altLang="en-US" dirty="0" smtClean="0"/>
              <a:t> 변경</a:t>
            </a:r>
            <a:r>
              <a:rPr lang="en-US" altLang="ko-KR" dirty="0"/>
              <a:t>/</a:t>
            </a:r>
            <a:r>
              <a:rPr lang="ko-KR" altLang="en-US" dirty="0"/>
              <a:t>요구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 lvl="2"/>
            <a:r>
              <a:rPr lang="en-US" altLang="ko-KR" b="1" i="1" dirty="0" smtClean="0"/>
              <a:t>C</a:t>
            </a:r>
            <a:r>
              <a:rPr lang="en-US" altLang="ko-KR" dirty="0" smtClean="0"/>
              <a:t>:1~9				: </a:t>
            </a:r>
            <a:r>
              <a:rPr lang="ko-KR" altLang="en-US" dirty="0"/>
              <a:t>측정 횟수</a:t>
            </a:r>
            <a:r>
              <a:rPr lang="en-US" altLang="ko-KR" dirty="0"/>
              <a:t>(</a:t>
            </a:r>
            <a:r>
              <a:rPr lang="ko-KR" altLang="en-US" dirty="0"/>
              <a:t>회</a:t>
            </a:r>
            <a:r>
              <a:rPr lang="en-US" altLang="ko-KR" dirty="0" smtClean="0"/>
              <a:t>) – (</a:t>
            </a:r>
            <a:r>
              <a:rPr lang="ko-KR" altLang="en-US" dirty="0"/>
              <a:t>* 초기값「</a:t>
            </a:r>
            <a:r>
              <a:rPr lang="en-US" altLang="ko-KR" dirty="0"/>
              <a:t>3</a:t>
            </a:r>
            <a:r>
              <a:rPr lang="ko-KR" altLang="en-US" dirty="0"/>
              <a:t>」</a:t>
            </a:r>
            <a:r>
              <a:rPr lang="en-US" altLang="ko-KR" dirty="0" smtClean="0"/>
              <a:t>)</a:t>
            </a:r>
          </a:p>
          <a:p>
            <a:pPr lvl="3"/>
            <a:r>
              <a:rPr lang="ko-KR" altLang="en-US" dirty="0"/>
              <a:t>* </a:t>
            </a:r>
            <a:r>
              <a:rPr lang="en-US" altLang="ko-KR" b="1" i="1" dirty="0"/>
              <a:t>A</a:t>
            </a:r>
            <a:r>
              <a:rPr lang="en-US" altLang="ko-KR" dirty="0"/>
              <a:t>:0</a:t>
            </a:r>
            <a:r>
              <a:rPr lang="ko-KR" altLang="en-US" dirty="0"/>
              <a:t>일 때는 </a:t>
            </a:r>
            <a:r>
              <a:rPr lang="ko-KR" altLang="en-US" dirty="0" err="1"/>
              <a:t>고정값</a:t>
            </a:r>
            <a:r>
              <a:rPr lang="ko-KR" altLang="en-US" dirty="0"/>
              <a:t> 「</a:t>
            </a:r>
            <a:r>
              <a:rPr lang="en-US" altLang="ko-KR" dirty="0"/>
              <a:t>3</a:t>
            </a:r>
            <a:r>
              <a:rPr lang="ko-KR" altLang="en-US" dirty="0"/>
              <a:t>」</a:t>
            </a:r>
            <a:endParaRPr lang="en-US" altLang="ko-KR" dirty="0" smtClean="0"/>
          </a:p>
          <a:p>
            <a:pPr lvl="2"/>
            <a:r>
              <a:rPr lang="en-US" altLang="ko-KR" b="1" i="1" dirty="0"/>
              <a:t>D</a:t>
            </a:r>
            <a:r>
              <a:rPr lang="en-US" altLang="ko-KR" dirty="0"/>
              <a:t>: </a:t>
            </a:r>
            <a:r>
              <a:rPr lang="ko-KR" altLang="en-US" dirty="0"/>
              <a:t>영역 사이즈에 따라 </a:t>
            </a:r>
            <a:r>
              <a:rPr lang="ko-KR" altLang="en-US" dirty="0" smtClean="0"/>
              <a:t>다름</a:t>
            </a:r>
            <a:r>
              <a:rPr lang="en-US" altLang="ko-KR" dirty="0" smtClean="0"/>
              <a:t>	: </a:t>
            </a:r>
            <a:r>
              <a:rPr lang="ko-KR" altLang="en-US" dirty="0"/>
              <a:t>공차 설정 상한</a:t>
            </a:r>
            <a:r>
              <a:rPr lang="en-US" altLang="ko-KR" dirty="0"/>
              <a:t>(mm</a:t>
            </a:r>
            <a:r>
              <a:rPr lang="en-US" altLang="ko-KR" dirty="0" smtClean="0"/>
              <a:t>) </a:t>
            </a:r>
            <a:r>
              <a:rPr lang="en-US" altLang="ko-KR" dirty="0"/>
              <a:t>– (</a:t>
            </a:r>
            <a:r>
              <a:rPr lang="ko-KR" altLang="en-US" dirty="0"/>
              <a:t>* 초기값</a:t>
            </a:r>
            <a:r>
              <a:rPr lang="ko-KR" altLang="en-US" dirty="0" smtClean="0"/>
              <a:t>「</a:t>
            </a:r>
            <a:r>
              <a:rPr lang="en-US" altLang="ko-KR" dirty="0" smtClean="0"/>
              <a:t>21</a:t>
            </a:r>
            <a:r>
              <a:rPr lang="ko-KR" altLang="en-US" dirty="0" smtClean="0"/>
              <a:t>」</a:t>
            </a:r>
            <a:r>
              <a:rPr lang="en-US" altLang="ko-KR" dirty="0" smtClean="0"/>
              <a:t>)</a:t>
            </a:r>
          </a:p>
          <a:p>
            <a:pPr lvl="3"/>
            <a:r>
              <a:rPr lang="en-US" altLang="ko-KR" dirty="0"/>
              <a:t>Normal : -</a:t>
            </a:r>
            <a:r>
              <a:rPr lang="en-US" altLang="ko-KR" dirty="0" smtClean="0"/>
              <a:t>20.999~042.000</a:t>
            </a:r>
          </a:p>
          <a:p>
            <a:pPr lvl="3"/>
            <a:r>
              <a:rPr lang="ko-KR" altLang="en-US" dirty="0"/>
              <a:t>* </a:t>
            </a:r>
            <a:r>
              <a:rPr lang="en-US" altLang="ko-KR" b="1" i="1" dirty="0"/>
              <a:t>A</a:t>
            </a:r>
            <a:r>
              <a:rPr lang="en-US" altLang="ko-KR" dirty="0"/>
              <a:t>:0</a:t>
            </a:r>
            <a:r>
              <a:rPr lang="ko-KR" altLang="en-US" dirty="0"/>
              <a:t>일 때는 </a:t>
            </a:r>
            <a:r>
              <a:rPr lang="ko-KR" altLang="en-US" dirty="0" err="1"/>
              <a:t>고정값</a:t>
            </a:r>
            <a:r>
              <a:rPr lang="ko-KR" altLang="en-US" dirty="0"/>
              <a:t> 「</a:t>
            </a:r>
            <a:r>
              <a:rPr lang="en-US" altLang="ko-KR" dirty="0"/>
              <a:t>21</a:t>
            </a:r>
            <a:r>
              <a:rPr lang="ko-KR" altLang="en-US" dirty="0"/>
              <a:t>」</a:t>
            </a:r>
            <a:endParaRPr lang="en-US" altLang="ko-KR" dirty="0" smtClean="0"/>
          </a:p>
          <a:p>
            <a:pPr lvl="2"/>
            <a:r>
              <a:rPr lang="en-US" altLang="ko-KR" b="1" i="1" dirty="0"/>
              <a:t>E</a:t>
            </a:r>
            <a:r>
              <a:rPr lang="en-US" altLang="ko-KR" dirty="0"/>
              <a:t>:</a:t>
            </a:r>
            <a:r>
              <a:rPr lang="ko-KR" altLang="en-US" dirty="0"/>
              <a:t>영역 사이즈에 따라 </a:t>
            </a:r>
            <a:r>
              <a:rPr lang="ko-KR" altLang="en-US" dirty="0" smtClean="0"/>
              <a:t>다름</a:t>
            </a:r>
            <a:r>
              <a:rPr lang="en-US" altLang="ko-KR" dirty="0" smtClean="0"/>
              <a:t>	: </a:t>
            </a:r>
            <a:r>
              <a:rPr lang="ko-KR" altLang="en-US" dirty="0"/>
              <a:t>공차 설정 하한</a:t>
            </a:r>
            <a:r>
              <a:rPr lang="en-US" altLang="ko-KR" dirty="0"/>
              <a:t>(mm</a:t>
            </a:r>
            <a:r>
              <a:rPr lang="en-US" altLang="ko-KR" dirty="0" smtClean="0"/>
              <a:t>) </a:t>
            </a:r>
            <a:r>
              <a:rPr lang="en-US" altLang="ko-KR" dirty="0"/>
              <a:t>– (</a:t>
            </a:r>
            <a:r>
              <a:rPr lang="ko-KR" altLang="en-US" dirty="0"/>
              <a:t>* 초기값「</a:t>
            </a:r>
            <a:r>
              <a:rPr lang="en-US" altLang="ko-KR" dirty="0"/>
              <a:t>21</a:t>
            </a:r>
            <a:r>
              <a:rPr lang="ko-KR" altLang="en-US" dirty="0"/>
              <a:t>」</a:t>
            </a:r>
            <a:r>
              <a:rPr lang="en-US" altLang="ko-KR" dirty="0" smtClean="0"/>
              <a:t>)</a:t>
            </a:r>
          </a:p>
          <a:p>
            <a:pPr lvl="3"/>
            <a:r>
              <a:rPr lang="en-US" altLang="ko-KR" dirty="0"/>
              <a:t>Normal : -</a:t>
            </a:r>
            <a:r>
              <a:rPr lang="en-US" altLang="ko-KR" dirty="0" smtClean="0"/>
              <a:t>20.999~042.000</a:t>
            </a:r>
          </a:p>
          <a:p>
            <a:pPr lvl="3"/>
            <a:r>
              <a:rPr lang="ko-KR" altLang="en-US" dirty="0"/>
              <a:t>* </a:t>
            </a:r>
            <a:r>
              <a:rPr lang="en-US" altLang="ko-KR" b="1" i="1" dirty="0"/>
              <a:t>A</a:t>
            </a:r>
            <a:r>
              <a:rPr lang="en-US" altLang="ko-KR" dirty="0"/>
              <a:t>:0</a:t>
            </a:r>
            <a:r>
              <a:rPr lang="ko-KR" altLang="en-US" dirty="0"/>
              <a:t>일 때는 </a:t>
            </a:r>
            <a:r>
              <a:rPr lang="ko-KR" altLang="en-US" dirty="0" err="1"/>
              <a:t>고정값</a:t>
            </a:r>
            <a:r>
              <a:rPr lang="ko-KR" altLang="en-US" dirty="0"/>
              <a:t> 「</a:t>
            </a:r>
            <a:r>
              <a:rPr lang="en-US" altLang="ko-KR" dirty="0"/>
              <a:t>-21</a:t>
            </a:r>
            <a:r>
              <a:rPr lang="ko-KR" altLang="en-US" dirty="0"/>
              <a:t>」</a:t>
            </a:r>
            <a:endParaRPr lang="en-US" altLang="ko-KR" dirty="0" smtClean="0"/>
          </a:p>
          <a:p>
            <a:pPr lvl="2"/>
            <a:r>
              <a:rPr lang="en-US" altLang="ko-KR" b="1" i="1" dirty="0" smtClean="0"/>
              <a:t>F</a:t>
            </a:r>
            <a:r>
              <a:rPr lang="en-US" altLang="ko-KR" dirty="0" smtClean="0"/>
              <a:t>:1/2				: </a:t>
            </a:r>
            <a:r>
              <a:rPr lang="ko-KR" altLang="en-US" dirty="0"/>
              <a:t>범위 밖의 </a:t>
            </a:r>
            <a:r>
              <a:rPr lang="ko-KR" altLang="en-US" dirty="0" smtClean="0"/>
              <a:t>경우 </a:t>
            </a:r>
            <a:r>
              <a:rPr lang="en-US" altLang="ko-KR" dirty="0"/>
              <a:t>– (</a:t>
            </a:r>
            <a:r>
              <a:rPr lang="ko-KR" altLang="en-US" dirty="0"/>
              <a:t>* 초기값</a:t>
            </a:r>
            <a:r>
              <a:rPr lang="ko-KR" altLang="en-US" dirty="0" smtClean="0"/>
              <a:t>「</a:t>
            </a:r>
            <a:r>
              <a:rPr lang="en-US" altLang="ko-KR" dirty="0" smtClean="0"/>
              <a:t>1</a:t>
            </a:r>
            <a:r>
              <a:rPr lang="ko-KR" altLang="en-US" dirty="0"/>
              <a:t>」</a:t>
            </a:r>
            <a:r>
              <a:rPr lang="en-US" altLang="ko-KR" dirty="0" smtClean="0"/>
              <a:t>)</a:t>
            </a:r>
          </a:p>
          <a:p>
            <a:pPr lvl="3"/>
            <a:r>
              <a:rPr lang="en-US" altLang="ko-KR" dirty="0"/>
              <a:t>1:</a:t>
            </a:r>
            <a:r>
              <a:rPr lang="ko-KR" altLang="en-US" dirty="0"/>
              <a:t>인쇄한다</a:t>
            </a:r>
            <a:r>
              <a:rPr lang="en-US" altLang="ko-KR" dirty="0"/>
              <a:t>(</a:t>
            </a:r>
            <a:r>
              <a:rPr lang="ko-KR" altLang="en-US" dirty="0"/>
              <a:t>경고 출력</a:t>
            </a:r>
            <a:r>
              <a:rPr lang="en-US" altLang="ko-KR" dirty="0" smtClean="0"/>
              <a:t>), </a:t>
            </a:r>
            <a:r>
              <a:rPr lang="en-US" altLang="ko-KR" dirty="0"/>
              <a:t>2:</a:t>
            </a:r>
            <a:r>
              <a:rPr lang="ko-KR" altLang="en-US" dirty="0"/>
              <a:t>인쇄하지 않는다</a:t>
            </a:r>
            <a:r>
              <a:rPr lang="en-US" altLang="ko-KR" dirty="0"/>
              <a:t>(</a:t>
            </a:r>
            <a:r>
              <a:rPr lang="ko-KR" altLang="en-US" dirty="0"/>
              <a:t>이상 출력</a:t>
            </a:r>
            <a:r>
              <a:rPr lang="en-US" altLang="ko-KR" dirty="0" smtClean="0"/>
              <a:t>)</a:t>
            </a:r>
          </a:p>
          <a:p>
            <a:pPr lvl="3"/>
            <a:r>
              <a:rPr lang="ko-KR" altLang="en-US" dirty="0"/>
              <a:t>* </a:t>
            </a:r>
            <a:r>
              <a:rPr lang="en-US" altLang="ko-KR" b="1" i="1" dirty="0"/>
              <a:t>A</a:t>
            </a:r>
            <a:r>
              <a:rPr lang="en-US" altLang="ko-KR" dirty="0"/>
              <a:t>:0</a:t>
            </a:r>
            <a:r>
              <a:rPr lang="ko-KR" altLang="en-US" dirty="0"/>
              <a:t>일 때는 </a:t>
            </a:r>
            <a:r>
              <a:rPr lang="ko-KR" altLang="en-US" dirty="0" err="1"/>
              <a:t>고정값</a:t>
            </a:r>
            <a:r>
              <a:rPr lang="ko-KR" altLang="en-US" dirty="0"/>
              <a:t> </a:t>
            </a:r>
            <a:r>
              <a:rPr lang="ko-KR" altLang="en-US" dirty="0" smtClean="0"/>
              <a:t>「</a:t>
            </a:r>
            <a:r>
              <a:rPr lang="en-US" altLang="ko-KR" dirty="0" smtClean="0"/>
              <a:t>1</a:t>
            </a:r>
            <a:r>
              <a:rPr lang="ko-KR" altLang="en-US" dirty="0"/>
              <a:t>」</a:t>
            </a:r>
            <a:endParaRPr lang="en-US" altLang="ko-KR" dirty="0"/>
          </a:p>
          <a:p>
            <a:pPr lvl="3"/>
            <a:endParaRPr lang="en-US" altLang="ko-KR" dirty="0" smtClean="0"/>
          </a:p>
          <a:p>
            <a:pPr lvl="2"/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4134093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검사진행시 작업 추가 옵션</a:t>
            </a:r>
            <a:endParaRPr lang="ko-KR" altLang="en-US"/>
          </a:p>
        </p:txBody>
      </p:sp>
      <p:graphicFrame>
        <p:nvGraphicFramePr>
          <p:cNvPr id="4" name="내용 개체 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86508210"/>
              </p:ext>
            </p:extLst>
          </p:nvPr>
        </p:nvGraphicFramePr>
        <p:xfrm>
          <a:off x="1596736" y="2365952"/>
          <a:ext cx="8534400" cy="37386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55256"/>
                <a:gridCol w="1133071"/>
                <a:gridCol w="1028238"/>
                <a:gridCol w="1070726"/>
                <a:gridCol w="997527"/>
                <a:gridCol w="945573"/>
                <a:gridCol w="904009"/>
              </a:tblGrid>
              <a:tr h="533111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/>
                        <a:t>1Layer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/>
                        <a:t>2Layer</a:t>
                      </a:r>
                      <a:endParaRPr lang="ko-KR" altLang="en-US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/>
                        <a:t>3Layer</a:t>
                      </a:r>
                      <a:endParaRPr lang="ko-KR" altLang="en-US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/>
                        <a:t>4Layer</a:t>
                      </a:r>
                      <a:endParaRPr lang="ko-KR" altLang="en-US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561109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/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/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mtClean="0">
                          <a:solidFill>
                            <a:srgbClr val="C00000"/>
                          </a:solidFill>
                        </a:rPr>
                        <a:t>내층</a:t>
                      </a:r>
                      <a:endParaRPr lang="ko-KR" altLang="en-US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mtClean="0">
                          <a:solidFill>
                            <a:srgbClr val="C00000"/>
                          </a:solidFill>
                        </a:rPr>
                        <a:t>외층</a:t>
                      </a:r>
                      <a:endParaRPr lang="ko-KR" altLang="en-US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mtClean="0">
                          <a:solidFill>
                            <a:srgbClr val="C00000"/>
                          </a:solidFill>
                        </a:rPr>
                        <a:t>내층</a:t>
                      </a:r>
                      <a:endParaRPr lang="ko-KR" altLang="en-US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mtClean="0">
                          <a:solidFill>
                            <a:srgbClr val="C00000"/>
                          </a:solidFill>
                        </a:rPr>
                        <a:t>외층</a:t>
                      </a:r>
                      <a:endParaRPr lang="ko-KR" altLang="en-US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  <a:tr h="370840">
                <a:tc rowSpan="2"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mtClean="0">
                          <a:solidFill>
                            <a:schemeClr val="bg1"/>
                          </a:solidFill>
                        </a:rPr>
                        <a:t>단면</a:t>
                      </a:r>
                      <a:endParaRPr lang="ko-KR" altLang="en-US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mtClean="0">
                          <a:solidFill>
                            <a:schemeClr val="bg1"/>
                          </a:solidFill>
                        </a:rPr>
                        <a:t>양면</a:t>
                      </a:r>
                      <a:endParaRPr lang="ko-KR" altLang="en-US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mtClean="0">
                          <a:solidFill>
                            <a:srgbClr val="FFC000"/>
                          </a:solidFill>
                        </a:rPr>
                        <a:t>단면</a:t>
                      </a:r>
                      <a:endParaRPr lang="ko-KR" altLang="en-US">
                        <a:solidFill>
                          <a:srgbClr val="FFC000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mtClean="0">
                          <a:solidFill>
                            <a:srgbClr val="FFC000"/>
                          </a:solidFill>
                        </a:rPr>
                        <a:t>양면</a:t>
                      </a:r>
                      <a:endParaRPr lang="ko-KR" altLang="en-US">
                        <a:solidFill>
                          <a:srgbClr val="FFC000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mtClean="0">
                          <a:solidFill>
                            <a:schemeClr val="bg1"/>
                          </a:solidFill>
                        </a:rPr>
                        <a:t>양면</a:t>
                      </a:r>
                      <a:endParaRPr lang="ko-KR" altLang="en-US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mtClean="0">
                          <a:solidFill>
                            <a:schemeClr val="bg1"/>
                          </a:solidFill>
                        </a:rPr>
                        <a:t>양면</a:t>
                      </a:r>
                      <a:endParaRPr lang="ko-KR" altLang="en-US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ko-KR" altLang="en-US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mtClean="0">
                          <a:solidFill>
                            <a:srgbClr val="FFFF00"/>
                          </a:solidFill>
                        </a:rPr>
                        <a:t>양면</a:t>
                      </a:r>
                      <a:endParaRPr lang="ko-KR" altLang="en-US">
                        <a:solidFill>
                          <a:srgbClr val="FFFF00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mtClean="0">
                          <a:solidFill>
                            <a:srgbClr val="FFFF00"/>
                          </a:solidFill>
                        </a:rPr>
                        <a:t>단면</a:t>
                      </a:r>
                      <a:endParaRPr lang="ko-KR" altLang="en-US">
                        <a:solidFill>
                          <a:srgbClr val="FFFF00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 altLang="en-US"/>
                    </a:p>
                  </a:txBody>
                  <a:tcPr/>
                </a:tc>
              </a:tr>
              <a:tr h="6534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>
                          <a:solidFill>
                            <a:schemeClr val="bg1"/>
                          </a:solidFill>
                        </a:rPr>
                        <a:t>Punching</a:t>
                      </a:r>
                      <a:endParaRPr lang="ko-KR" altLang="en-US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/>
                        <a:t>O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/>
                        <a:t>O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/>
                        <a:t>X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/>
                        <a:t>O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/>
                        <a:t>X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/>
                        <a:t>O</a:t>
                      </a:r>
                      <a:endParaRPr lang="ko-KR" altLang="en-US"/>
                    </a:p>
                  </a:txBody>
                  <a:tcPr anchor="ctr"/>
                </a:tc>
              </a:tr>
              <a:tr h="6053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>
                          <a:solidFill>
                            <a:schemeClr val="bg1"/>
                          </a:solidFill>
                        </a:rPr>
                        <a:t>Read 2D code</a:t>
                      </a:r>
                      <a:endParaRPr lang="ko-KR" altLang="en-US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/>
                        <a:t>O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/>
                        <a:t>O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/>
                        <a:t>O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/>
                        <a:t>O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/>
                        <a:t>O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/>
                        <a:t>O</a:t>
                      </a:r>
                      <a:endParaRPr lang="ko-KR" altLang="en-US"/>
                    </a:p>
                  </a:txBody>
                  <a:tcPr anchor="ctr"/>
                </a:tc>
              </a:tr>
              <a:tr h="6439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>
                          <a:solidFill>
                            <a:schemeClr val="bg1"/>
                          </a:solidFill>
                        </a:rPr>
                        <a:t>Write 2D code</a:t>
                      </a:r>
                      <a:endParaRPr lang="ko-KR" altLang="en-US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/>
                        <a:t>O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/>
                        <a:t>O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/>
                        <a:t>O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/>
                        <a:t>X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/>
                        <a:t>O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/>
                        <a:t>X</a:t>
                      </a:r>
                      <a:endParaRPr lang="ko-KR" altLang="en-US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9324872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MDX-2000 </a:t>
            </a:r>
            <a:r>
              <a:rPr lang="en-US" altLang="ko-KR" dirty="0"/>
              <a:t>Command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블록 </a:t>
            </a:r>
            <a:r>
              <a:rPr lang="ko-KR" altLang="en-US" dirty="0"/>
              <a:t>공통 인쇄 조건 </a:t>
            </a:r>
            <a:r>
              <a:rPr lang="ko-KR" altLang="en-US" dirty="0" err="1" smtClean="0"/>
              <a:t>파라미터</a:t>
            </a:r>
            <a:r>
              <a:rPr lang="ko-KR" altLang="en-US" dirty="0" smtClean="0"/>
              <a:t> 변경</a:t>
            </a:r>
            <a:r>
              <a:rPr lang="en-US" altLang="ko-KR" dirty="0"/>
              <a:t>/</a:t>
            </a:r>
            <a:r>
              <a:rPr lang="ko-KR" altLang="en-US" dirty="0"/>
              <a:t>요구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WX CMD : </a:t>
            </a:r>
            <a:r>
              <a:rPr lang="en-US" altLang="ko-KR" dirty="0"/>
              <a:t>WX,JOB=</a:t>
            </a:r>
            <a:r>
              <a:rPr lang="en-US" altLang="ko-KR" b="1" i="1" dirty="0"/>
              <a:t>0000</a:t>
            </a:r>
            <a:r>
              <a:rPr lang="en-US" altLang="ko-KR" dirty="0"/>
              <a:t>,CommonMarkingParameter=</a:t>
            </a:r>
            <a:r>
              <a:rPr lang="en-US" altLang="ko-KR" b="1" i="1" dirty="0"/>
              <a:t>A</a:t>
            </a:r>
            <a:r>
              <a:rPr lang="en-US" altLang="ko-KR" dirty="0"/>
              <a:t>,</a:t>
            </a:r>
            <a:r>
              <a:rPr lang="en-US" altLang="ko-KR" b="1" i="1" dirty="0"/>
              <a:t>B</a:t>
            </a:r>
            <a:r>
              <a:rPr lang="en-US" altLang="ko-KR" dirty="0"/>
              <a:t>,</a:t>
            </a:r>
            <a:r>
              <a:rPr lang="en-US" altLang="ko-KR" b="1" i="1" dirty="0"/>
              <a:t>C</a:t>
            </a:r>
            <a:r>
              <a:rPr lang="en-US" altLang="ko-KR" dirty="0"/>
              <a:t>,</a:t>
            </a:r>
            <a:r>
              <a:rPr lang="en-US" altLang="ko-KR" b="1" i="1" dirty="0"/>
              <a:t>D</a:t>
            </a:r>
            <a:r>
              <a:rPr lang="en-US" altLang="ko-KR" dirty="0"/>
              <a:t>,</a:t>
            </a:r>
            <a:r>
              <a:rPr lang="en-US" altLang="ko-KR" b="1" i="1" dirty="0"/>
              <a:t>E</a:t>
            </a:r>
            <a:r>
              <a:rPr lang="en-US" altLang="ko-KR" dirty="0"/>
              <a:t>,</a:t>
            </a:r>
            <a:r>
              <a:rPr lang="en-US" altLang="ko-KR" b="1" i="1" dirty="0"/>
              <a:t>F</a:t>
            </a:r>
            <a:r>
              <a:rPr lang="en-US" altLang="ko-KR" dirty="0"/>
              <a:t>,</a:t>
            </a:r>
            <a:r>
              <a:rPr lang="en-US" altLang="ko-KR" b="1" i="1" dirty="0"/>
              <a:t>G</a:t>
            </a:r>
            <a:r>
              <a:rPr lang="en-US" altLang="ko-KR" dirty="0"/>
              <a:t>,</a:t>
            </a:r>
            <a:r>
              <a:rPr lang="en-US" altLang="ko-KR" b="1" i="1" dirty="0"/>
              <a:t>H</a:t>
            </a:r>
            <a:r>
              <a:rPr lang="en-US" altLang="ko-KR" dirty="0"/>
              <a:t>,</a:t>
            </a:r>
            <a:r>
              <a:rPr lang="en-US" altLang="ko-KR" b="1" i="1" dirty="0"/>
              <a:t>I</a:t>
            </a:r>
            <a:r>
              <a:rPr lang="en-US" altLang="ko-KR" dirty="0"/>
              <a:t>,</a:t>
            </a:r>
            <a:r>
              <a:rPr lang="en-US" altLang="ko-KR" b="1" i="1" dirty="0"/>
              <a:t>J</a:t>
            </a:r>
            <a:r>
              <a:rPr lang="en-US" altLang="ko-KR" dirty="0"/>
              <a:t>,</a:t>
            </a:r>
            <a:r>
              <a:rPr lang="en-US" altLang="ko-KR" b="1" i="1" dirty="0"/>
              <a:t>K</a:t>
            </a:r>
            <a:r>
              <a:rPr lang="en-US" altLang="ko-KR" dirty="0"/>
              <a:t>,</a:t>
            </a:r>
            <a:r>
              <a:rPr lang="en-US" altLang="ko-KR" b="1" i="1" dirty="0"/>
              <a:t>L</a:t>
            </a:r>
            <a:r>
              <a:rPr lang="en-US" altLang="ko-KR" dirty="0"/>
              <a:t>【CR</a:t>
            </a:r>
            <a:r>
              <a:rPr lang="en-US" altLang="ko-KR" dirty="0" smtClean="0"/>
              <a:t>】</a:t>
            </a:r>
          </a:p>
          <a:p>
            <a:pPr lvl="1"/>
            <a:r>
              <a:rPr lang="en-US" altLang="ko-KR" dirty="0" smtClean="0"/>
              <a:t>WX RTN  : </a:t>
            </a:r>
            <a:r>
              <a:rPr lang="en-US" altLang="ko-KR" dirty="0"/>
              <a:t>WX,OK【CR</a:t>
            </a:r>
            <a:r>
              <a:rPr lang="en-US" altLang="ko-KR" dirty="0" smtClean="0"/>
              <a:t>】</a:t>
            </a:r>
          </a:p>
          <a:p>
            <a:pPr lvl="1"/>
            <a:r>
              <a:rPr lang="en-US" altLang="ko-KR" dirty="0" smtClean="0"/>
              <a:t>RX </a:t>
            </a:r>
            <a:r>
              <a:rPr lang="en-US" altLang="ko-KR" dirty="0"/>
              <a:t>CMD  : RX,JOB=</a:t>
            </a:r>
            <a:r>
              <a:rPr lang="en-US" altLang="ko-KR" b="1" i="1" dirty="0"/>
              <a:t>0000</a:t>
            </a:r>
            <a:r>
              <a:rPr lang="en-US" altLang="ko-KR" dirty="0"/>
              <a:t>,CommonMarkingParameter【CR</a:t>
            </a:r>
            <a:r>
              <a:rPr lang="en-US" altLang="ko-KR" dirty="0" smtClean="0"/>
              <a:t>】</a:t>
            </a:r>
          </a:p>
          <a:p>
            <a:pPr lvl="1"/>
            <a:r>
              <a:rPr lang="en-US" altLang="ko-KR" dirty="0" smtClean="0"/>
              <a:t>RX </a:t>
            </a:r>
            <a:r>
              <a:rPr lang="en-US" altLang="ko-KR" dirty="0"/>
              <a:t>RTN   : RX,OK,</a:t>
            </a:r>
            <a:r>
              <a:rPr lang="en-US" altLang="ko-KR" b="1" i="1" dirty="0"/>
              <a:t>A</a:t>
            </a:r>
            <a:r>
              <a:rPr lang="en-US" altLang="ko-KR" dirty="0"/>
              <a:t>,</a:t>
            </a:r>
            <a:r>
              <a:rPr lang="en-US" altLang="ko-KR" b="1" i="1" dirty="0"/>
              <a:t>B</a:t>
            </a:r>
            <a:r>
              <a:rPr lang="en-US" altLang="ko-KR" dirty="0"/>
              <a:t>,</a:t>
            </a:r>
            <a:r>
              <a:rPr lang="en-US" altLang="ko-KR" b="1" i="1" dirty="0"/>
              <a:t>C</a:t>
            </a:r>
            <a:r>
              <a:rPr lang="en-US" altLang="ko-KR" dirty="0"/>
              <a:t>,</a:t>
            </a:r>
            <a:r>
              <a:rPr lang="en-US" altLang="ko-KR" b="1" i="1" dirty="0"/>
              <a:t>D</a:t>
            </a:r>
            <a:r>
              <a:rPr lang="en-US" altLang="ko-KR" dirty="0"/>
              <a:t>,</a:t>
            </a:r>
            <a:r>
              <a:rPr lang="en-US" altLang="ko-KR" b="1" i="1" dirty="0"/>
              <a:t>E</a:t>
            </a:r>
            <a:r>
              <a:rPr lang="en-US" altLang="ko-KR" dirty="0"/>
              <a:t>,</a:t>
            </a:r>
            <a:r>
              <a:rPr lang="en-US" altLang="ko-KR" b="1" i="1" dirty="0"/>
              <a:t>F</a:t>
            </a:r>
            <a:r>
              <a:rPr lang="en-US" altLang="ko-KR" dirty="0"/>
              <a:t>,</a:t>
            </a:r>
            <a:r>
              <a:rPr lang="en-US" altLang="ko-KR" b="1" i="1" dirty="0"/>
              <a:t>G</a:t>
            </a:r>
            <a:r>
              <a:rPr lang="en-US" altLang="ko-KR" dirty="0"/>
              <a:t>,</a:t>
            </a:r>
            <a:r>
              <a:rPr lang="en-US" altLang="ko-KR" b="1" i="1" dirty="0"/>
              <a:t>H</a:t>
            </a:r>
            <a:r>
              <a:rPr lang="en-US" altLang="ko-KR" dirty="0"/>
              <a:t>,</a:t>
            </a:r>
            <a:r>
              <a:rPr lang="en-US" altLang="ko-KR" b="1" i="1" dirty="0"/>
              <a:t>I</a:t>
            </a:r>
            <a:r>
              <a:rPr lang="en-US" altLang="ko-KR" dirty="0"/>
              <a:t>,</a:t>
            </a:r>
            <a:r>
              <a:rPr lang="en-US" altLang="ko-KR" b="1" i="1" dirty="0"/>
              <a:t>J</a:t>
            </a:r>
            <a:r>
              <a:rPr lang="en-US" altLang="ko-KR" dirty="0"/>
              <a:t>,</a:t>
            </a:r>
            <a:r>
              <a:rPr lang="en-US" altLang="ko-KR" b="1" i="1" dirty="0"/>
              <a:t>K</a:t>
            </a:r>
            <a:r>
              <a:rPr lang="en-US" altLang="ko-KR" dirty="0"/>
              <a:t>,</a:t>
            </a:r>
            <a:r>
              <a:rPr lang="en-US" altLang="ko-KR" b="1" i="1" dirty="0"/>
              <a:t>L</a:t>
            </a:r>
            <a:r>
              <a:rPr lang="en-US" altLang="ko-KR" dirty="0"/>
              <a:t>【CR</a:t>
            </a:r>
            <a:r>
              <a:rPr lang="en-US" altLang="ko-KR" dirty="0" smtClean="0"/>
              <a:t>】</a:t>
            </a:r>
          </a:p>
          <a:p>
            <a:pPr lvl="2"/>
            <a:r>
              <a:rPr lang="en-US" altLang="ko-KR" b="1" i="1" dirty="0" smtClean="0"/>
              <a:t>A</a:t>
            </a:r>
            <a:r>
              <a:rPr lang="en-US" altLang="ko-KR" dirty="0" smtClean="0"/>
              <a:t>:000.0~100.0		: </a:t>
            </a:r>
            <a:r>
              <a:rPr lang="ko-KR" altLang="en-US" dirty="0"/>
              <a:t>공통 레이저 파워</a:t>
            </a:r>
            <a:r>
              <a:rPr lang="en-US" altLang="ko-KR" dirty="0"/>
              <a:t>(</a:t>
            </a:r>
            <a:r>
              <a:rPr lang="ko-KR" altLang="en-US" dirty="0"/>
              <a:t>％</a:t>
            </a:r>
            <a:r>
              <a:rPr lang="en-US" altLang="ko-KR" dirty="0" smtClean="0"/>
              <a:t>) - </a:t>
            </a:r>
            <a:r>
              <a:rPr lang="ko-KR" altLang="en-US" dirty="0"/>
              <a:t>* 초기값 「</a:t>
            </a:r>
            <a:r>
              <a:rPr lang="en-US" altLang="ko-KR" dirty="0"/>
              <a:t>0</a:t>
            </a:r>
            <a:r>
              <a:rPr lang="ko-KR" altLang="en-US" dirty="0"/>
              <a:t>」</a:t>
            </a:r>
            <a:endParaRPr lang="en-US" altLang="ko-KR" dirty="0" smtClean="0"/>
          </a:p>
          <a:p>
            <a:pPr lvl="2"/>
            <a:r>
              <a:rPr lang="en-US" altLang="ko-KR" b="1" i="1" dirty="0"/>
              <a:t>B</a:t>
            </a:r>
            <a:r>
              <a:rPr lang="en-US" altLang="ko-KR" dirty="0"/>
              <a:t>: </a:t>
            </a:r>
            <a:r>
              <a:rPr lang="ko-KR" altLang="en-US" dirty="0"/>
              <a:t>영역 사이즈에 따라 </a:t>
            </a:r>
            <a:r>
              <a:rPr lang="ko-KR" altLang="en-US" dirty="0" smtClean="0"/>
              <a:t>다름 </a:t>
            </a:r>
            <a:r>
              <a:rPr lang="en-US" altLang="ko-KR" dirty="0" smtClean="0"/>
              <a:t>	: </a:t>
            </a:r>
            <a:r>
              <a:rPr lang="ko-KR" altLang="en-US" dirty="0"/>
              <a:t>공통 스캔 속도</a:t>
            </a:r>
            <a:r>
              <a:rPr lang="en-US" altLang="ko-KR" dirty="0"/>
              <a:t>(mm/s</a:t>
            </a:r>
            <a:r>
              <a:rPr lang="en-US" altLang="ko-KR" dirty="0" smtClean="0"/>
              <a:t>) </a:t>
            </a:r>
            <a:r>
              <a:rPr lang="en-US" altLang="ko-KR" dirty="0"/>
              <a:t>- </a:t>
            </a:r>
            <a:r>
              <a:rPr lang="ko-KR" altLang="en-US" dirty="0"/>
              <a:t>* 초기값 </a:t>
            </a:r>
            <a:r>
              <a:rPr lang="ko-KR" altLang="en-US" dirty="0" smtClean="0"/>
              <a:t>「</a:t>
            </a:r>
            <a:r>
              <a:rPr lang="en-US" altLang="ko-KR" dirty="0" smtClean="0"/>
              <a:t>1000</a:t>
            </a:r>
            <a:r>
              <a:rPr lang="ko-KR" altLang="en-US" dirty="0" smtClean="0"/>
              <a:t>」</a:t>
            </a:r>
            <a:endParaRPr lang="en-US" altLang="ko-KR" dirty="0" smtClean="0"/>
          </a:p>
          <a:p>
            <a:pPr lvl="3"/>
            <a:r>
              <a:rPr lang="en-US" altLang="ko-KR" dirty="0"/>
              <a:t>Normal : 00001~12000</a:t>
            </a:r>
            <a:endParaRPr lang="en-US" altLang="ko-KR" dirty="0" smtClean="0"/>
          </a:p>
          <a:p>
            <a:pPr lvl="2"/>
            <a:r>
              <a:rPr lang="en-US" altLang="ko-KR" b="1" i="1" dirty="0"/>
              <a:t>C</a:t>
            </a:r>
            <a:r>
              <a:rPr lang="en-US" altLang="ko-KR" dirty="0"/>
              <a:t>: </a:t>
            </a:r>
            <a:r>
              <a:rPr lang="ko-KR" altLang="en-US" dirty="0"/>
              <a:t>모델에 따라 </a:t>
            </a:r>
            <a:r>
              <a:rPr lang="ko-KR" altLang="en-US" dirty="0" smtClean="0"/>
              <a:t>다름</a:t>
            </a:r>
            <a:r>
              <a:rPr lang="en-US" altLang="ko-KR" dirty="0" smtClean="0"/>
              <a:t>		: </a:t>
            </a:r>
            <a:r>
              <a:rPr lang="ko-KR" altLang="en-US" dirty="0"/>
              <a:t>공통 펄스 주파수</a:t>
            </a:r>
            <a:r>
              <a:rPr lang="en-US" altLang="ko-KR" dirty="0"/>
              <a:t>(kHz</a:t>
            </a:r>
            <a:r>
              <a:rPr lang="en-US" altLang="ko-KR" dirty="0" smtClean="0"/>
              <a:t>) - </a:t>
            </a:r>
            <a:r>
              <a:rPr lang="ko-KR" altLang="en-US" dirty="0"/>
              <a:t>* 초기값「</a:t>
            </a:r>
            <a:r>
              <a:rPr lang="en-US" altLang="ko-KR" dirty="0"/>
              <a:t>100</a:t>
            </a:r>
            <a:r>
              <a:rPr lang="ko-KR" altLang="en-US" dirty="0"/>
              <a:t>」</a:t>
            </a:r>
            <a:endParaRPr lang="en-US" altLang="ko-KR" dirty="0" smtClean="0"/>
          </a:p>
          <a:p>
            <a:pPr lvl="3"/>
            <a:r>
              <a:rPr lang="en-US" altLang="ko-KR" dirty="0"/>
              <a:t>Normal : </a:t>
            </a:r>
            <a:r>
              <a:rPr lang="en-US" altLang="ko-KR" dirty="0" smtClean="0"/>
              <a:t>000~400</a:t>
            </a:r>
          </a:p>
        </p:txBody>
      </p:sp>
    </p:spTree>
    <p:extLst>
      <p:ext uri="{BB962C8B-B14F-4D97-AF65-F5344CB8AC3E}">
        <p14:creationId xmlns:p14="http://schemas.microsoft.com/office/powerpoint/2010/main" val="411358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MDX-2000 </a:t>
            </a:r>
            <a:r>
              <a:rPr lang="en-US" altLang="ko-KR" dirty="0"/>
              <a:t>Command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 smtClean="0"/>
              <a:t>블록 </a:t>
            </a:r>
            <a:r>
              <a:rPr lang="ko-KR" altLang="en-US" dirty="0"/>
              <a:t>공통 인쇄 조건 </a:t>
            </a:r>
            <a:r>
              <a:rPr lang="ko-KR" altLang="en-US" dirty="0" err="1" smtClean="0"/>
              <a:t>파라미터</a:t>
            </a:r>
            <a:r>
              <a:rPr lang="ko-KR" altLang="en-US" dirty="0" smtClean="0"/>
              <a:t> 변경</a:t>
            </a:r>
            <a:r>
              <a:rPr lang="en-US" altLang="ko-KR" dirty="0"/>
              <a:t>/</a:t>
            </a:r>
            <a:r>
              <a:rPr lang="ko-KR" altLang="en-US" dirty="0"/>
              <a:t>요구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 lvl="2"/>
            <a:r>
              <a:rPr lang="en-US" altLang="ko-KR" b="1" i="1" dirty="0" smtClean="0"/>
              <a:t>D</a:t>
            </a:r>
            <a:r>
              <a:rPr lang="en-US" altLang="ko-KR" dirty="0"/>
              <a:t>: </a:t>
            </a:r>
            <a:r>
              <a:rPr lang="ko-KR" altLang="en-US" dirty="0"/>
              <a:t>영역 사이즈에 따라 </a:t>
            </a:r>
            <a:r>
              <a:rPr lang="ko-KR" altLang="en-US" dirty="0" smtClean="0"/>
              <a:t>다름</a:t>
            </a:r>
            <a:r>
              <a:rPr lang="en-US" altLang="ko-KR" dirty="0" smtClean="0"/>
              <a:t>	: </a:t>
            </a:r>
            <a:r>
              <a:rPr lang="ko-KR" altLang="en-US" dirty="0"/>
              <a:t>공통 </a:t>
            </a:r>
            <a:r>
              <a:rPr lang="ko-KR" altLang="en-US" dirty="0" err="1"/>
              <a:t>스폿</a:t>
            </a:r>
            <a:r>
              <a:rPr lang="ko-KR" altLang="en-US" dirty="0"/>
              <a:t> </a:t>
            </a:r>
            <a:r>
              <a:rPr lang="ko-KR" altLang="en-US" dirty="0" smtClean="0"/>
              <a:t>가변 </a:t>
            </a:r>
            <a:r>
              <a:rPr lang="en-US" altLang="ko-KR" dirty="0" smtClean="0"/>
              <a:t>- </a:t>
            </a:r>
            <a:r>
              <a:rPr lang="ko-KR" altLang="en-US" dirty="0"/>
              <a:t>* 초기값 「</a:t>
            </a:r>
            <a:r>
              <a:rPr lang="en-US" altLang="ko-KR" dirty="0"/>
              <a:t>0</a:t>
            </a:r>
            <a:r>
              <a:rPr lang="ko-KR" altLang="en-US" dirty="0"/>
              <a:t>」</a:t>
            </a:r>
            <a:endParaRPr lang="en-US" altLang="ko-KR" dirty="0" smtClean="0"/>
          </a:p>
          <a:p>
            <a:pPr lvl="3"/>
            <a:r>
              <a:rPr lang="en-US" altLang="ko-KR" dirty="0"/>
              <a:t>Normal : 0210~0210</a:t>
            </a:r>
            <a:endParaRPr lang="en-US" altLang="ko-KR" dirty="0" smtClean="0"/>
          </a:p>
          <a:p>
            <a:pPr lvl="2"/>
            <a:r>
              <a:rPr lang="en-US" altLang="ko-KR" b="1" i="1" dirty="0" smtClean="0"/>
              <a:t>E</a:t>
            </a:r>
            <a:r>
              <a:rPr lang="en-US" altLang="ko-KR" dirty="0" smtClean="0"/>
              <a:t>:001~100			: </a:t>
            </a:r>
            <a:r>
              <a:rPr lang="ko-KR" altLang="en-US" dirty="0"/>
              <a:t>공통 인쇄 횟수</a:t>
            </a:r>
            <a:r>
              <a:rPr lang="en-US" altLang="ko-KR" dirty="0"/>
              <a:t>(</a:t>
            </a:r>
            <a:r>
              <a:rPr lang="ko-KR" altLang="en-US" dirty="0"/>
              <a:t>회</a:t>
            </a:r>
            <a:r>
              <a:rPr lang="en-US" altLang="ko-KR" dirty="0" smtClean="0"/>
              <a:t>) </a:t>
            </a:r>
            <a:r>
              <a:rPr lang="en-US" altLang="ko-KR" dirty="0"/>
              <a:t>- </a:t>
            </a:r>
            <a:r>
              <a:rPr lang="ko-KR" altLang="en-US" dirty="0"/>
              <a:t>* 초기값 </a:t>
            </a:r>
            <a:r>
              <a:rPr lang="ko-KR" altLang="en-US" dirty="0" smtClean="0"/>
              <a:t>「</a:t>
            </a:r>
            <a:r>
              <a:rPr lang="en-US" altLang="ko-KR" dirty="0" smtClean="0"/>
              <a:t>1</a:t>
            </a:r>
            <a:r>
              <a:rPr lang="ko-KR" altLang="en-US" dirty="0" smtClean="0"/>
              <a:t>」</a:t>
            </a:r>
            <a:r>
              <a:rPr lang="en-US" altLang="ko-KR" dirty="0" smtClean="0"/>
              <a:t> </a:t>
            </a:r>
          </a:p>
          <a:p>
            <a:pPr lvl="2"/>
            <a:r>
              <a:rPr lang="en-US" altLang="ko-KR" b="1" i="1" dirty="0"/>
              <a:t>F</a:t>
            </a:r>
            <a:r>
              <a:rPr lang="en-US" altLang="ko-KR" dirty="0"/>
              <a:t>:</a:t>
            </a:r>
            <a:r>
              <a:rPr lang="ko-KR" altLang="en-US" dirty="0"/>
              <a:t>영역 사이즈에 따라 </a:t>
            </a:r>
            <a:r>
              <a:rPr lang="ko-KR" altLang="en-US" dirty="0" smtClean="0"/>
              <a:t>다름</a:t>
            </a:r>
            <a:r>
              <a:rPr lang="en-US" altLang="ko-KR" dirty="0" smtClean="0"/>
              <a:t>	: </a:t>
            </a:r>
            <a:r>
              <a:rPr lang="ko-KR" altLang="en-US" dirty="0"/>
              <a:t>공통 </a:t>
            </a:r>
            <a:r>
              <a:rPr lang="en-US" altLang="ko-KR" dirty="0"/>
              <a:t>Z</a:t>
            </a:r>
            <a:r>
              <a:rPr lang="ko-KR" altLang="en-US" dirty="0"/>
              <a:t>좌표</a:t>
            </a:r>
            <a:r>
              <a:rPr lang="en-US" altLang="ko-KR" dirty="0"/>
              <a:t>(mm</a:t>
            </a:r>
            <a:r>
              <a:rPr lang="en-US" altLang="ko-KR" dirty="0" smtClean="0"/>
              <a:t>) - </a:t>
            </a:r>
            <a:r>
              <a:rPr lang="ko-KR" altLang="en-US" dirty="0"/>
              <a:t>* 초기값 「</a:t>
            </a:r>
            <a:r>
              <a:rPr lang="en-US" altLang="ko-KR" dirty="0"/>
              <a:t>0</a:t>
            </a:r>
            <a:r>
              <a:rPr lang="ko-KR" altLang="en-US" dirty="0"/>
              <a:t>」</a:t>
            </a:r>
            <a:endParaRPr lang="en-US" altLang="ko-KR" dirty="0" smtClean="0"/>
          </a:p>
          <a:p>
            <a:pPr lvl="3"/>
            <a:r>
              <a:rPr lang="en-US" altLang="ko-KR" dirty="0"/>
              <a:t>Normal : -021.000 ~ </a:t>
            </a:r>
            <a:r>
              <a:rPr lang="en-US" altLang="ko-KR" dirty="0" smtClean="0"/>
              <a:t>0021.000</a:t>
            </a:r>
          </a:p>
          <a:p>
            <a:pPr lvl="3"/>
            <a:r>
              <a:rPr lang="en-US" altLang="ko-KR" dirty="0"/>
              <a:t>Wide : -021.000 ~ </a:t>
            </a:r>
            <a:r>
              <a:rPr lang="en-US" altLang="ko-KR" dirty="0" smtClean="0"/>
              <a:t>0021.000</a:t>
            </a:r>
          </a:p>
          <a:p>
            <a:pPr lvl="3"/>
            <a:r>
              <a:rPr lang="en-US" altLang="ko-KR" dirty="0"/>
              <a:t>Small : -015.000 ~ 0015.000</a:t>
            </a:r>
            <a:endParaRPr lang="en-US" altLang="ko-KR" dirty="0" smtClean="0"/>
          </a:p>
          <a:p>
            <a:pPr lvl="2"/>
            <a:r>
              <a:rPr lang="en-US" altLang="ko-KR" b="1" i="1" dirty="0" smtClean="0"/>
              <a:t>G</a:t>
            </a:r>
            <a:r>
              <a:rPr lang="en-US" altLang="ko-KR" dirty="0" smtClean="0"/>
              <a:t>:0.000~1.000		: </a:t>
            </a:r>
            <a:r>
              <a:rPr lang="ko-KR" altLang="en-US" dirty="0"/>
              <a:t>공통선 </a:t>
            </a:r>
            <a:r>
              <a:rPr lang="ko-KR" altLang="en-US" dirty="0" err="1"/>
              <a:t>채우기간격</a:t>
            </a:r>
            <a:r>
              <a:rPr lang="en-US" altLang="ko-KR" dirty="0"/>
              <a:t>(mm</a:t>
            </a:r>
            <a:r>
              <a:rPr lang="en-US" altLang="ko-KR" dirty="0" smtClean="0"/>
              <a:t>) - </a:t>
            </a:r>
            <a:r>
              <a:rPr lang="ko-KR" altLang="en-US" dirty="0"/>
              <a:t>* 초기값「</a:t>
            </a:r>
            <a:r>
              <a:rPr lang="en-US" altLang="ko-KR" dirty="0"/>
              <a:t>0.06</a:t>
            </a:r>
            <a:r>
              <a:rPr lang="ko-KR" altLang="en-US" dirty="0"/>
              <a:t>」</a:t>
            </a:r>
            <a:endParaRPr lang="en-US" altLang="ko-KR" dirty="0" smtClean="0"/>
          </a:p>
          <a:p>
            <a:pPr lvl="2"/>
            <a:r>
              <a:rPr lang="en-US" altLang="ko-KR" b="1" i="1" dirty="0" smtClean="0"/>
              <a:t>H</a:t>
            </a:r>
            <a:r>
              <a:rPr lang="en-US" altLang="ko-KR" dirty="0" smtClean="0"/>
              <a:t>:00~04/06			: </a:t>
            </a:r>
            <a:r>
              <a:rPr lang="ko-KR" altLang="en-US" dirty="0"/>
              <a:t>공통 품질 조정 </a:t>
            </a:r>
            <a:r>
              <a:rPr lang="ko-KR" altLang="en-US" dirty="0" smtClean="0"/>
              <a:t>레벨 </a:t>
            </a:r>
            <a:r>
              <a:rPr lang="en-US" altLang="ko-KR" dirty="0" smtClean="0"/>
              <a:t>- </a:t>
            </a:r>
            <a:r>
              <a:rPr lang="ko-KR" altLang="en-US" dirty="0"/>
              <a:t>* 초기값 「</a:t>
            </a:r>
            <a:r>
              <a:rPr lang="en-US" altLang="ko-KR" dirty="0"/>
              <a:t>2</a:t>
            </a:r>
            <a:r>
              <a:rPr lang="ko-KR" altLang="en-US" dirty="0" smtClean="0"/>
              <a:t>」</a:t>
            </a:r>
            <a:endParaRPr lang="en-US" altLang="ko-KR" dirty="0" smtClean="0"/>
          </a:p>
          <a:p>
            <a:pPr lvl="3"/>
            <a:r>
              <a:rPr lang="en-US" altLang="ko-KR" dirty="0"/>
              <a:t>00:</a:t>
            </a:r>
            <a:r>
              <a:rPr lang="ko-KR" altLang="en-US" dirty="0"/>
              <a:t>속도 </a:t>
            </a:r>
            <a:r>
              <a:rPr lang="ko-KR" altLang="en-US" dirty="0" smtClean="0"/>
              <a:t>최우선</a:t>
            </a:r>
            <a:r>
              <a:rPr lang="en-US" altLang="ko-KR" dirty="0" smtClean="0"/>
              <a:t>, </a:t>
            </a:r>
            <a:r>
              <a:rPr lang="en-US" altLang="ko-KR" dirty="0"/>
              <a:t>01:</a:t>
            </a:r>
            <a:r>
              <a:rPr lang="ko-KR" altLang="en-US" dirty="0"/>
              <a:t>속도 </a:t>
            </a:r>
            <a:r>
              <a:rPr lang="ko-KR" altLang="en-US" dirty="0" smtClean="0"/>
              <a:t>우선</a:t>
            </a:r>
            <a:r>
              <a:rPr lang="en-US" altLang="ko-KR" dirty="0" smtClean="0"/>
              <a:t>, </a:t>
            </a:r>
            <a:r>
              <a:rPr lang="en-US" altLang="ko-KR" dirty="0"/>
              <a:t>02:</a:t>
            </a:r>
            <a:r>
              <a:rPr lang="ko-KR" altLang="en-US" dirty="0" smtClean="0"/>
              <a:t>표준</a:t>
            </a:r>
            <a:r>
              <a:rPr lang="en-US" altLang="ko-KR" dirty="0" smtClean="0"/>
              <a:t>, </a:t>
            </a:r>
          </a:p>
          <a:p>
            <a:pPr lvl="3"/>
            <a:r>
              <a:rPr lang="en-US" altLang="ko-KR" dirty="0" smtClean="0"/>
              <a:t>03</a:t>
            </a:r>
            <a:r>
              <a:rPr lang="en-US" altLang="ko-KR" dirty="0"/>
              <a:t>:</a:t>
            </a:r>
            <a:r>
              <a:rPr lang="ko-KR" altLang="en-US" dirty="0"/>
              <a:t>품질 </a:t>
            </a:r>
            <a:r>
              <a:rPr lang="ko-KR" altLang="en-US" dirty="0" smtClean="0"/>
              <a:t>우선</a:t>
            </a:r>
            <a:r>
              <a:rPr lang="en-US" altLang="ko-KR" dirty="0" smtClean="0"/>
              <a:t>, </a:t>
            </a:r>
            <a:r>
              <a:rPr lang="en-US" altLang="ko-KR" dirty="0"/>
              <a:t>04:</a:t>
            </a:r>
            <a:r>
              <a:rPr lang="ko-KR" altLang="en-US" dirty="0"/>
              <a:t>품질 </a:t>
            </a:r>
            <a:r>
              <a:rPr lang="ko-KR" altLang="en-US" dirty="0" smtClean="0"/>
              <a:t>최우선</a:t>
            </a:r>
            <a:r>
              <a:rPr lang="en-US" altLang="ko-KR" dirty="0" smtClean="0"/>
              <a:t>, </a:t>
            </a:r>
            <a:r>
              <a:rPr lang="en-US" altLang="ko-KR" dirty="0"/>
              <a:t>06:</a:t>
            </a:r>
            <a:r>
              <a:rPr lang="ko-KR" altLang="en-US" dirty="0"/>
              <a:t>속도 최우선</a:t>
            </a:r>
            <a:r>
              <a:rPr lang="en-US" altLang="ko-KR" dirty="0"/>
              <a:t>2</a:t>
            </a:r>
            <a:endParaRPr lang="en-US" altLang="ko-KR" dirty="0" smtClean="0"/>
          </a:p>
          <a:p>
            <a:pPr lvl="2"/>
            <a:r>
              <a:rPr lang="en-US" altLang="ko-KR" b="1" i="1" dirty="0" smtClean="0"/>
              <a:t>I</a:t>
            </a:r>
            <a:r>
              <a:rPr lang="en-US" altLang="ko-KR" dirty="0" smtClean="0"/>
              <a:t>:00.000~10.000		: </a:t>
            </a:r>
            <a:r>
              <a:rPr lang="ko-KR" altLang="en-US" dirty="0"/>
              <a:t>공통 교점 제거</a:t>
            </a:r>
            <a:r>
              <a:rPr lang="en-US" altLang="ko-KR" dirty="0"/>
              <a:t>(mm</a:t>
            </a:r>
            <a:r>
              <a:rPr lang="en-US" altLang="ko-KR" dirty="0" smtClean="0"/>
              <a:t>) - </a:t>
            </a:r>
            <a:r>
              <a:rPr lang="ko-KR" altLang="en-US" dirty="0"/>
              <a:t>* 초기값 「</a:t>
            </a:r>
            <a:r>
              <a:rPr lang="en-US" altLang="ko-KR" dirty="0"/>
              <a:t>0</a:t>
            </a:r>
            <a:r>
              <a:rPr lang="ko-KR" altLang="en-US" dirty="0"/>
              <a:t>」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772180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MDX-2000 </a:t>
            </a:r>
            <a:r>
              <a:rPr lang="en-US" altLang="ko-KR" dirty="0"/>
              <a:t>Command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블록 </a:t>
            </a:r>
            <a:r>
              <a:rPr lang="ko-KR" altLang="en-US" dirty="0"/>
              <a:t>공통 인쇄 조건 </a:t>
            </a:r>
            <a:r>
              <a:rPr lang="ko-KR" altLang="en-US" dirty="0" err="1" smtClean="0"/>
              <a:t>파라미터</a:t>
            </a:r>
            <a:r>
              <a:rPr lang="ko-KR" altLang="en-US" dirty="0" smtClean="0"/>
              <a:t> 변경</a:t>
            </a:r>
            <a:r>
              <a:rPr lang="en-US" altLang="ko-KR" dirty="0"/>
              <a:t>/</a:t>
            </a:r>
            <a:r>
              <a:rPr lang="ko-KR" altLang="en-US" dirty="0"/>
              <a:t>요구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 lvl="2"/>
            <a:r>
              <a:rPr lang="en-US" altLang="ko-KR" b="1" i="1" dirty="0" smtClean="0"/>
              <a:t>J</a:t>
            </a:r>
            <a:r>
              <a:rPr lang="en-US" altLang="ko-KR" dirty="0"/>
              <a:t>: </a:t>
            </a:r>
            <a:r>
              <a:rPr lang="en-US" altLang="ko-KR" dirty="0" smtClean="0"/>
              <a:t>0/1			: </a:t>
            </a:r>
            <a:r>
              <a:rPr lang="ko-KR" altLang="en-US" dirty="0"/>
              <a:t>끝 점 </a:t>
            </a:r>
            <a:r>
              <a:rPr lang="ko-KR" altLang="en-US" dirty="0" smtClean="0"/>
              <a:t>제어</a:t>
            </a:r>
            <a:endParaRPr lang="en-US" altLang="ko-KR" dirty="0" smtClean="0"/>
          </a:p>
          <a:p>
            <a:pPr lvl="3"/>
            <a:r>
              <a:rPr lang="en-US" altLang="ko-KR" dirty="0"/>
              <a:t>0:</a:t>
            </a:r>
            <a:r>
              <a:rPr lang="ko-KR" altLang="en-US" dirty="0" smtClean="0"/>
              <a:t>최적</a:t>
            </a:r>
            <a:r>
              <a:rPr lang="en-US" altLang="ko-KR" dirty="0" smtClean="0"/>
              <a:t>, </a:t>
            </a:r>
            <a:r>
              <a:rPr lang="en-US" altLang="ko-KR" dirty="0"/>
              <a:t>1:</a:t>
            </a:r>
            <a:r>
              <a:rPr lang="ko-KR" altLang="en-US" dirty="0"/>
              <a:t>임의</a:t>
            </a:r>
            <a:endParaRPr lang="en-US" altLang="ko-KR" dirty="0" smtClean="0"/>
          </a:p>
          <a:p>
            <a:pPr lvl="2"/>
            <a:r>
              <a:rPr lang="en-US" altLang="ko-KR" b="1" i="1" dirty="0"/>
              <a:t>K</a:t>
            </a:r>
            <a:r>
              <a:rPr lang="en-US" altLang="ko-KR" dirty="0"/>
              <a:t>: </a:t>
            </a:r>
            <a:r>
              <a:rPr lang="en-US" altLang="ko-KR" dirty="0" smtClean="0"/>
              <a:t>000~200		: </a:t>
            </a:r>
            <a:r>
              <a:rPr lang="ko-KR" altLang="en-US" dirty="0"/>
              <a:t>끝 점 </a:t>
            </a:r>
            <a:r>
              <a:rPr lang="en-US" altLang="ko-KR" dirty="0"/>
              <a:t>ON </a:t>
            </a:r>
            <a:r>
              <a:rPr lang="ko-KR" altLang="en-US" dirty="0"/>
              <a:t>제어</a:t>
            </a:r>
            <a:r>
              <a:rPr lang="en-US" altLang="ko-KR" dirty="0" smtClean="0"/>
              <a:t>(%) - </a:t>
            </a:r>
            <a:r>
              <a:rPr lang="ko-KR" altLang="en-US" dirty="0"/>
              <a:t>* </a:t>
            </a:r>
            <a:r>
              <a:rPr lang="ko-KR" altLang="en-US" dirty="0" err="1"/>
              <a:t>고정값</a:t>
            </a:r>
            <a:r>
              <a:rPr lang="ko-KR" altLang="en-US" dirty="0"/>
              <a:t>「</a:t>
            </a:r>
            <a:r>
              <a:rPr lang="en-US" altLang="ko-KR" dirty="0"/>
              <a:t>100</a:t>
            </a:r>
            <a:r>
              <a:rPr lang="ko-KR" altLang="en-US" dirty="0" smtClean="0"/>
              <a:t>」</a:t>
            </a:r>
            <a:endParaRPr lang="en-US" altLang="ko-KR" dirty="0" smtClean="0"/>
          </a:p>
          <a:p>
            <a:pPr lvl="2"/>
            <a:r>
              <a:rPr lang="en-US" altLang="ko-KR" b="1" i="1" dirty="0"/>
              <a:t>L</a:t>
            </a:r>
            <a:r>
              <a:rPr lang="en-US" altLang="ko-KR" dirty="0"/>
              <a:t>: </a:t>
            </a:r>
            <a:r>
              <a:rPr lang="en-US" altLang="ko-KR" dirty="0" smtClean="0"/>
              <a:t>000~200		: </a:t>
            </a:r>
            <a:r>
              <a:rPr lang="ko-KR" altLang="en-US" dirty="0"/>
              <a:t>끝 점 </a:t>
            </a:r>
            <a:r>
              <a:rPr lang="en-US" altLang="ko-KR" dirty="0"/>
              <a:t>OFF </a:t>
            </a:r>
            <a:r>
              <a:rPr lang="ko-KR" altLang="en-US" dirty="0"/>
              <a:t>제어</a:t>
            </a:r>
            <a:r>
              <a:rPr lang="en-US" altLang="ko-KR" dirty="0" smtClean="0"/>
              <a:t>(%) - </a:t>
            </a:r>
            <a:r>
              <a:rPr lang="ko-KR" altLang="en-US" dirty="0"/>
              <a:t>* </a:t>
            </a:r>
            <a:r>
              <a:rPr lang="ko-KR" altLang="en-US" dirty="0" err="1"/>
              <a:t>고정값</a:t>
            </a:r>
            <a:r>
              <a:rPr lang="ko-KR" altLang="en-US" dirty="0"/>
              <a:t>「</a:t>
            </a:r>
            <a:r>
              <a:rPr lang="en-US" altLang="ko-KR" dirty="0"/>
              <a:t>100</a:t>
            </a:r>
            <a:r>
              <a:rPr lang="ko-KR" altLang="en-US" dirty="0"/>
              <a:t>」</a:t>
            </a:r>
            <a:endParaRPr lang="en-US" altLang="ko-KR" dirty="0"/>
          </a:p>
          <a:p>
            <a:pPr lvl="2"/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317012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MDX-2000 </a:t>
            </a:r>
            <a:r>
              <a:rPr lang="en-US" altLang="ko-KR" dirty="0"/>
              <a:t>Command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문자열 또는 로고 및 사진 </a:t>
            </a:r>
            <a:r>
              <a:rPr lang="ko-KR" altLang="en-US" dirty="0" smtClean="0"/>
              <a:t>파일을 변경</a:t>
            </a:r>
            <a:r>
              <a:rPr lang="en-US" altLang="ko-KR" dirty="0"/>
              <a:t>/</a:t>
            </a:r>
            <a:r>
              <a:rPr lang="ko-KR" altLang="en-US" dirty="0"/>
              <a:t>요구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WX CMD : </a:t>
            </a:r>
            <a:r>
              <a:rPr lang="en-US" altLang="ko-KR" dirty="0"/>
              <a:t>WX,JOB=</a:t>
            </a:r>
            <a:r>
              <a:rPr lang="en-US" altLang="ko-KR" b="1" i="1" dirty="0"/>
              <a:t>0000</a:t>
            </a:r>
            <a:r>
              <a:rPr lang="en-US" altLang="ko-KR" dirty="0"/>
              <a:t>,BLK=</a:t>
            </a:r>
            <a:r>
              <a:rPr lang="en-US" altLang="ko-KR" b="1" i="1" dirty="0"/>
              <a:t>000</a:t>
            </a:r>
            <a:r>
              <a:rPr lang="en-US" altLang="ko-KR" dirty="0"/>
              <a:t>,CharacterString=</a:t>
            </a:r>
            <a:r>
              <a:rPr lang="en-US" altLang="ko-KR" b="1" i="1" dirty="0"/>
              <a:t>A</a:t>
            </a:r>
            <a:r>
              <a:rPr lang="en-US" altLang="ko-KR" dirty="0"/>
              <a:t>【CR】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WX RTN  : </a:t>
            </a:r>
            <a:r>
              <a:rPr lang="en-US" altLang="ko-KR" dirty="0"/>
              <a:t>WX,OK【CR</a:t>
            </a:r>
            <a:r>
              <a:rPr lang="en-US" altLang="ko-KR" dirty="0" smtClean="0"/>
              <a:t>】</a:t>
            </a:r>
          </a:p>
          <a:p>
            <a:pPr lvl="1"/>
            <a:r>
              <a:rPr lang="en-US" altLang="ko-KR" dirty="0" smtClean="0"/>
              <a:t>RX </a:t>
            </a:r>
            <a:r>
              <a:rPr lang="en-US" altLang="ko-KR" dirty="0"/>
              <a:t>CMD  : RX,JOB=</a:t>
            </a:r>
            <a:r>
              <a:rPr lang="en-US" altLang="ko-KR" b="1" i="1" dirty="0"/>
              <a:t>0000</a:t>
            </a:r>
            <a:r>
              <a:rPr lang="en-US" altLang="ko-KR" dirty="0"/>
              <a:t>,BLK=</a:t>
            </a:r>
            <a:r>
              <a:rPr lang="en-US" altLang="ko-KR" b="1" i="1" dirty="0"/>
              <a:t>000</a:t>
            </a:r>
            <a:r>
              <a:rPr lang="en-US" altLang="ko-KR" dirty="0"/>
              <a:t>,CharacterString【CR】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RX </a:t>
            </a:r>
            <a:r>
              <a:rPr lang="en-US" altLang="ko-KR" dirty="0"/>
              <a:t>RTN   : RX,OK,</a:t>
            </a:r>
            <a:r>
              <a:rPr lang="en-US" altLang="ko-KR" b="1" i="1" dirty="0"/>
              <a:t>A</a:t>
            </a:r>
            <a:r>
              <a:rPr lang="en-US" altLang="ko-KR" dirty="0"/>
              <a:t>【CR】</a:t>
            </a:r>
            <a:endParaRPr lang="en-US" altLang="ko-KR" dirty="0" smtClean="0"/>
          </a:p>
          <a:p>
            <a:pPr lvl="2"/>
            <a:r>
              <a:rPr lang="en-US" altLang="ko-KR" b="1" i="1" dirty="0"/>
              <a:t>A</a:t>
            </a:r>
            <a:r>
              <a:rPr lang="en-US" altLang="ko-KR" dirty="0"/>
              <a:t>:</a:t>
            </a:r>
            <a:r>
              <a:rPr lang="ko-KR" altLang="en-US" dirty="0"/>
              <a:t>문자열</a:t>
            </a:r>
            <a:r>
              <a:rPr lang="en-US" altLang="ko-KR" dirty="0"/>
              <a:t>/</a:t>
            </a:r>
            <a:r>
              <a:rPr lang="ko-KR" altLang="en-US" dirty="0"/>
              <a:t>로고파일명</a:t>
            </a:r>
            <a:r>
              <a:rPr lang="en-US" altLang="ko-KR" dirty="0" smtClean="0"/>
              <a:t>0</a:t>
            </a:r>
            <a:r>
              <a:rPr lang="en-US" altLang="ko-KR" dirty="0"/>
              <a:t>:</a:t>
            </a:r>
            <a:r>
              <a:rPr lang="ko-KR" altLang="en-US" dirty="0" smtClean="0"/>
              <a:t>고정</a:t>
            </a:r>
            <a:r>
              <a:rPr lang="en-US" altLang="ko-KR" dirty="0" smtClean="0"/>
              <a:t>, </a:t>
            </a:r>
            <a:r>
              <a:rPr lang="en-US" altLang="ko-KR" dirty="0"/>
              <a:t>6:</a:t>
            </a:r>
            <a:r>
              <a:rPr lang="ko-KR" altLang="en-US" dirty="0"/>
              <a:t>오토포커스</a:t>
            </a:r>
            <a:r>
              <a:rPr lang="en-US" altLang="ko-KR" dirty="0"/>
              <a:t>(MD-X2050(A)</a:t>
            </a:r>
            <a:r>
              <a:rPr lang="ko-KR" altLang="en-US" dirty="0"/>
              <a:t>인 경우</a:t>
            </a:r>
            <a:r>
              <a:rPr lang="en-US" altLang="ko-KR" dirty="0" smtClean="0"/>
              <a:t>)</a:t>
            </a:r>
          </a:p>
          <a:p>
            <a:pPr lvl="3"/>
            <a:r>
              <a:rPr lang="ko-KR" altLang="en-US" dirty="0" smtClean="0"/>
              <a:t>블록 종류가「 </a:t>
            </a:r>
            <a:r>
              <a:rPr lang="en-US" altLang="ko-KR" dirty="0" smtClean="0"/>
              <a:t>0~3</a:t>
            </a:r>
            <a:r>
              <a:rPr lang="ko-KR" altLang="en-US" dirty="0" smtClean="0"/>
              <a:t>」인 경우 문자열</a:t>
            </a:r>
            <a:r>
              <a:rPr lang="en-US" altLang="ko-KR" dirty="0" smtClean="0"/>
              <a:t>(</a:t>
            </a:r>
            <a:r>
              <a:rPr lang="ko-KR" altLang="en-US" dirty="0" smtClean="0"/>
              <a:t>전각</a:t>
            </a:r>
            <a:r>
              <a:rPr lang="en-US" altLang="ko-KR" dirty="0" smtClean="0"/>
              <a:t>, </a:t>
            </a:r>
            <a:r>
              <a:rPr lang="ko-KR" altLang="en-US" dirty="0"/>
              <a:t>반각 상관 없이</a:t>
            </a:r>
            <a:r>
              <a:rPr lang="en-US" altLang="ko-KR" dirty="0"/>
              <a:t>510</a:t>
            </a:r>
            <a:r>
              <a:rPr lang="ko-KR" altLang="en-US" dirty="0"/>
              <a:t>문자 </a:t>
            </a:r>
            <a:r>
              <a:rPr lang="ko-KR" altLang="en-US" dirty="0" smtClean="0"/>
              <a:t>이내</a:t>
            </a:r>
            <a:r>
              <a:rPr lang="en-US" altLang="ko-KR" dirty="0" smtClean="0"/>
              <a:t>)</a:t>
            </a:r>
            <a:r>
              <a:rPr lang="ko-KR" altLang="en-US" dirty="0" smtClean="0"/>
              <a:t>로 송신</a:t>
            </a:r>
            <a:endParaRPr lang="en-US" altLang="ko-KR" dirty="0" smtClean="0"/>
          </a:p>
          <a:p>
            <a:pPr lvl="3"/>
            <a:r>
              <a:rPr lang="ko-KR" altLang="en-US" dirty="0"/>
              <a:t>블록 종류가</a:t>
            </a:r>
            <a:r>
              <a:rPr lang="ko-KR" altLang="en-US" dirty="0" smtClean="0"/>
              <a:t>「</a:t>
            </a:r>
            <a:r>
              <a:rPr lang="en-US" altLang="ko-KR" dirty="0"/>
              <a:t>9</a:t>
            </a:r>
            <a:r>
              <a:rPr lang="ko-KR" altLang="en-US" dirty="0"/>
              <a:t>」인 경우는 바코드</a:t>
            </a:r>
            <a:r>
              <a:rPr lang="en-US" altLang="ko-KR" dirty="0"/>
              <a:t>, </a:t>
            </a:r>
            <a:r>
              <a:rPr lang="en-US" altLang="ko-KR" dirty="0" smtClean="0"/>
              <a:t>2D</a:t>
            </a:r>
            <a:r>
              <a:rPr lang="ko-KR" altLang="en-US" dirty="0"/>
              <a:t>코드의 입력 문자에 따른 문자 </a:t>
            </a:r>
            <a:r>
              <a:rPr lang="ko-KR" altLang="en-US" dirty="0" smtClean="0"/>
              <a:t>내용을 송신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123633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MDX-2000 </a:t>
            </a:r>
            <a:r>
              <a:rPr lang="en-US" altLang="ko-KR" dirty="0"/>
              <a:t>Command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문자열의 비율 설정 </a:t>
            </a:r>
            <a:r>
              <a:rPr lang="ko-KR" altLang="en-US" dirty="0" smtClean="0"/>
              <a:t>및 </a:t>
            </a:r>
            <a:r>
              <a:rPr lang="ko-KR" altLang="en-US" dirty="0"/>
              <a:t>문자 폭 비율</a:t>
            </a:r>
            <a:r>
              <a:rPr lang="en-US" altLang="ko-KR" dirty="0"/>
              <a:t>, </a:t>
            </a:r>
            <a:r>
              <a:rPr lang="ko-KR" altLang="en-US" dirty="0" smtClean="0"/>
              <a:t>간격 </a:t>
            </a:r>
            <a:r>
              <a:rPr lang="ko-KR" altLang="en-US" dirty="0"/>
              <a:t>비율을</a:t>
            </a:r>
            <a:r>
              <a:rPr lang="ko-KR" altLang="en-US" dirty="0" smtClean="0"/>
              <a:t> 변경</a:t>
            </a:r>
            <a:r>
              <a:rPr lang="en-US" altLang="ko-KR" dirty="0"/>
              <a:t>/</a:t>
            </a:r>
            <a:r>
              <a:rPr lang="ko-KR" altLang="en-US" dirty="0"/>
              <a:t>요구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WX CMD : WX,JOB=</a:t>
            </a:r>
            <a:r>
              <a:rPr lang="en-US" altLang="ko-KR" b="1" i="1" dirty="0" smtClean="0"/>
              <a:t>0000</a:t>
            </a:r>
            <a:r>
              <a:rPr lang="en-US" altLang="ko-KR" dirty="0" smtClean="0"/>
              <a:t>,BLK=</a:t>
            </a:r>
            <a:r>
              <a:rPr lang="en-US" altLang="ko-KR" b="1" i="1" dirty="0" smtClean="0"/>
              <a:t>000</a:t>
            </a:r>
            <a:r>
              <a:rPr lang="en-US" altLang="ko-KR" dirty="0" smtClean="0"/>
              <a:t>,CharacterRatio=</a:t>
            </a:r>
            <a:r>
              <a:rPr lang="en-US" altLang="ko-KR" b="1" i="1" dirty="0" smtClean="0"/>
              <a:t>A</a:t>
            </a:r>
            <a:r>
              <a:rPr lang="en-US" altLang="ko-KR" dirty="0" smtClean="0"/>
              <a:t>,</a:t>
            </a:r>
            <a:r>
              <a:rPr lang="en-US" altLang="ko-KR" b="1" i="1" dirty="0" smtClean="0"/>
              <a:t>B</a:t>
            </a:r>
            <a:r>
              <a:rPr lang="en-US" altLang="ko-KR" dirty="0" smtClean="0"/>
              <a:t>,</a:t>
            </a:r>
            <a:r>
              <a:rPr lang="en-US" altLang="ko-KR" b="1" i="1" dirty="0" smtClean="0"/>
              <a:t>C</a:t>
            </a:r>
            <a:r>
              <a:rPr lang="en-US" altLang="ko-KR" dirty="0" smtClean="0"/>
              <a:t>【CR</a:t>
            </a:r>
            <a:r>
              <a:rPr lang="en-US" altLang="ko-KR" dirty="0"/>
              <a:t>】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WX RTN  : </a:t>
            </a:r>
            <a:r>
              <a:rPr lang="en-US" altLang="ko-KR" dirty="0"/>
              <a:t>WX,OK【CR</a:t>
            </a:r>
            <a:r>
              <a:rPr lang="en-US" altLang="ko-KR" dirty="0" smtClean="0"/>
              <a:t>】</a:t>
            </a:r>
          </a:p>
          <a:p>
            <a:pPr lvl="1"/>
            <a:r>
              <a:rPr lang="en-US" altLang="ko-KR" dirty="0" smtClean="0"/>
              <a:t>RX </a:t>
            </a:r>
            <a:r>
              <a:rPr lang="en-US" altLang="ko-KR" dirty="0"/>
              <a:t>CMD  : </a:t>
            </a:r>
            <a:r>
              <a:rPr lang="en-US" altLang="ko-KR" dirty="0" smtClean="0"/>
              <a:t>RX,JOB=</a:t>
            </a:r>
            <a:r>
              <a:rPr lang="en-US" altLang="ko-KR" b="1" i="1" dirty="0" smtClean="0"/>
              <a:t>0000</a:t>
            </a:r>
            <a:r>
              <a:rPr lang="en-US" altLang="ko-KR" dirty="0" smtClean="0"/>
              <a:t>,BLK=</a:t>
            </a:r>
            <a:r>
              <a:rPr lang="en-US" altLang="ko-KR" b="1" i="1" dirty="0" smtClean="0"/>
              <a:t>000</a:t>
            </a:r>
            <a:r>
              <a:rPr lang="en-US" altLang="ko-KR" dirty="0" smtClean="0"/>
              <a:t>,CharacterRatio【CR</a:t>
            </a:r>
            <a:r>
              <a:rPr lang="en-US" altLang="ko-KR" dirty="0"/>
              <a:t>】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RX </a:t>
            </a:r>
            <a:r>
              <a:rPr lang="en-US" altLang="ko-KR" dirty="0"/>
              <a:t>RTN   : RX,OK,</a:t>
            </a:r>
            <a:r>
              <a:rPr lang="en-US" altLang="ko-KR" b="1" i="1" dirty="0"/>
              <a:t>A</a:t>
            </a:r>
            <a:r>
              <a:rPr lang="en-US" altLang="ko-KR" dirty="0"/>
              <a:t>,</a:t>
            </a:r>
            <a:r>
              <a:rPr lang="en-US" altLang="ko-KR" b="1" i="1" dirty="0"/>
              <a:t>B</a:t>
            </a:r>
            <a:r>
              <a:rPr lang="en-US" altLang="ko-KR" dirty="0"/>
              <a:t>,</a:t>
            </a:r>
            <a:r>
              <a:rPr lang="en-US" altLang="ko-KR" b="1" i="1" dirty="0"/>
              <a:t>C</a:t>
            </a:r>
            <a:r>
              <a:rPr lang="en-US" altLang="ko-KR" dirty="0"/>
              <a:t>【CR】</a:t>
            </a:r>
            <a:endParaRPr lang="en-US" altLang="ko-KR" dirty="0" smtClean="0"/>
          </a:p>
          <a:p>
            <a:pPr lvl="2"/>
            <a:r>
              <a:rPr lang="en-US" altLang="ko-KR" b="1" i="1" dirty="0" smtClean="0"/>
              <a:t>A</a:t>
            </a:r>
            <a:r>
              <a:rPr lang="en-US" altLang="ko-KR" dirty="0" smtClean="0"/>
              <a:t>:0/1				: </a:t>
            </a:r>
            <a:r>
              <a:rPr lang="ko-KR" altLang="en-US" dirty="0"/>
              <a:t>비율 </a:t>
            </a:r>
            <a:r>
              <a:rPr lang="ko-KR" altLang="en-US" dirty="0" smtClean="0"/>
              <a:t>설정</a:t>
            </a:r>
            <a:endParaRPr lang="en-US" altLang="ko-KR" dirty="0" smtClean="0"/>
          </a:p>
          <a:p>
            <a:pPr lvl="3"/>
            <a:r>
              <a:rPr lang="en-US" altLang="ko-KR" dirty="0"/>
              <a:t>0:</a:t>
            </a:r>
            <a:r>
              <a:rPr lang="ko-KR" altLang="en-US" dirty="0" smtClean="0"/>
              <a:t>무효</a:t>
            </a:r>
            <a:r>
              <a:rPr lang="en-US" altLang="ko-KR" dirty="0" smtClean="0"/>
              <a:t>, </a:t>
            </a:r>
            <a:r>
              <a:rPr lang="en-US" altLang="ko-KR" dirty="0"/>
              <a:t>1:</a:t>
            </a:r>
            <a:r>
              <a:rPr lang="ko-KR" altLang="en-US" dirty="0" smtClean="0"/>
              <a:t>유효</a:t>
            </a:r>
            <a:r>
              <a:rPr lang="en-US" altLang="ko-KR" dirty="0" smtClean="0"/>
              <a:t>, </a:t>
            </a:r>
            <a:r>
              <a:rPr lang="ko-KR" altLang="en-US" dirty="0"/>
              <a:t>* 초기값 「</a:t>
            </a:r>
            <a:r>
              <a:rPr lang="en-US" altLang="ko-KR" dirty="0"/>
              <a:t>0</a:t>
            </a:r>
            <a:r>
              <a:rPr lang="ko-KR" altLang="en-US" dirty="0"/>
              <a:t>」</a:t>
            </a:r>
            <a:endParaRPr lang="en-US" altLang="ko-KR" dirty="0" smtClean="0"/>
          </a:p>
          <a:p>
            <a:pPr lvl="2"/>
            <a:r>
              <a:rPr lang="en-US" altLang="ko-KR" b="1" i="1" dirty="0" smtClean="0"/>
              <a:t>B</a:t>
            </a:r>
            <a:r>
              <a:rPr lang="en-US" altLang="ko-KR" dirty="0" smtClean="0"/>
              <a:t>:020.00~500.00		: </a:t>
            </a:r>
            <a:r>
              <a:rPr lang="ko-KR" altLang="en-US" dirty="0" err="1"/>
              <a:t>문자폭</a:t>
            </a:r>
            <a:r>
              <a:rPr lang="ko-KR" altLang="en-US" dirty="0"/>
              <a:t> 비율</a:t>
            </a:r>
            <a:r>
              <a:rPr lang="en-US" altLang="ko-KR" dirty="0" smtClean="0"/>
              <a:t>(%)</a:t>
            </a:r>
          </a:p>
          <a:p>
            <a:pPr lvl="3"/>
            <a:r>
              <a:rPr lang="ko-KR" altLang="en-US" dirty="0"/>
              <a:t>* </a:t>
            </a:r>
            <a:r>
              <a:rPr lang="en-US" altLang="ko-KR" b="1" i="1" dirty="0"/>
              <a:t>A</a:t>
            </a:r>
            <a:r>
              <a:rPr lang="en-US" altLang="ko-KR" dirty="0"/>
              <a:t>:0</a:t>
            </a:r>
            <a:r>
              <a:rPr lang="ko-KR" altLang="en-US" dirty="0"/>
              <a:t>인 경우는 </a:t>
            </a:r>
            <a:r>
              <a:rPr lang="ko-KR" altLang="en-US" dirty="0" err="1"/>
              <a:t>고정값</a:t>
            </a:r>
            <a:r>
              <a:rPr lang="ko-KR" altLang="en-US" dirty="0"/>
              <a:t> 「</a:t>
            </a:r>
            <a:r>
              <a:rPr lang="en-US" altLang="ko-KR" dirty="0"/>
              <a:t>20</a:t>
            </a:r>
            <a:r>
              <a:rPr lang="ko-KR" altLang="en-US" dirty="0" smtClean="0"/>
              <a:t>」</a:t>
            </a:r>
            <a:endParaRPr lang="en-US" altLang="ko-KR" dirty="0"/>
          </a:p>
          <a:p>
            <a:pPr lvl="3"/>
            <a:r>
              <a:rPr lang="ko-KR" altLang="en-US" dirty="0"/>
              <a:t>* 초기값 문자 종류가 시스템 폰트인 </a:t>
            </a:r>
            <a:r>
              <a:rPr lang="ko-KR" altLang="en-US" dirty="0" smtClean="0"/>
              <a:t>경우</a:t>
            </a:r>
            <a:r>
              <a:rPr lang="ko-KR" altLang="en-US" dirty="0"/>
              <a:t>「</a:t>
            </a:r>
            <a:r>
              <a:rPr lang="en-US" altLang="ko-KR" dirty="0"/>
              <a:t>66.67</a:t>
            </a:r>
            <a:r>
              <a:rPr lang="ko-KR" altLang="en-US" dirty="0" smtClean="0"/>
              <a:t>」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문자 </a:t>
            </a:r>
            <a:r>
              <a:rPr lang="ko-KR" altLang="en-US" dirty="0"/>
              <a:t>종류가 </a:t>
            </a:r>
            <a:r>
              <a:rPr lang="en-US" altLang="ko-KR" dirty="0"/>
              <a:t>TrueType</a:t>
            </a:r>
            <a:r>
              <a:rPr lang="ko-KR" altLang="en-US" dirty="0" err="1" smtClean="0"/>
              <a:t>폰트인</a:t>
            </a:r>
            <a:r>
              <a:rPr lang="ko-KR" altLang="en-US" dirty="0" err="1"/>
              <a:t>경우</a:t>
            </a:r>
            <a:r>
              <a:rPr lang="ko-KR" altLang="en-US" dirty="0"/>
              <a:t> 「</a:t>
            </a:r>
            <a:r>
              <a:rPr lang="en-US" altLang="ko-KR" dirty="0"/>
              <a:t>100</a:t>
            </a:r>
            <a:r>
              <a:rPr lang="ko-KR" altLang="en-US" dirty="0"/>
              <a:t>」</a:t>
            </a:r>
            <a:endParaRPr lang="en-US" altLang="ko-KR" dirty="0" smtClean="0"/>
          </a:p>
          <a:p>
            <a:pPr lvl="2"/>
            <a:r>
              <a:rPr lang="en-US" altLang="ko-KR" b="1" i="1" dirty="0" smtClean="0"/>
              <a:t>C</a:t>
            </a:r>
            <a:r>
              <a:rPr lang="en-US" altLang="ko-KR" dirty="0"/>
              <a:t>:</a:t>
            </a:r>
            <a:r>
              <a:rPr lang="ko-KR" altLang="en-US" dirty="0"/>
              <a:t>블록 종류에 따라 </a:t>
            </a:r>
            <a:r>
              <a:rPr lang="ko-KR" altLang="en-US" dirty="0" smtClean="0"/>
              <a:t>달라짐</a:t>
            </a:r>
            <a:r>
              <a:rPr lang="en-US" altLang="ko-KR" dirty="0" smtClean="0"/>
              <a:t>	: </a:t>
            </a:r>
          </a:p>
        </p:txBody>
      </p:sp>
    </p:spTree>
    <p:extLst>
      <p:ext uri="{BB962C8B-B14F-4D97-AF65-F5344CB8AC3E}">
        <p14:creationId xmlns:p14="http://schemas.microsoft.com/office/powerpoint/2010/main" val="3592592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MDX-2000 </a:t>
            </a:r>
            <a:r>
              <a:rPr lang="en-US" altLang="ko-KR" dirty="0"/>
              <a:t>Command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문자열의 비율 설정 </a:t>
            </a:r>
            <a:r>
              <a:rPr lang="ko-KR" altLang="en-US" dirty="0" smtClean="0"/>
              <a:t>및 </a:t>
            </a:r>
            <a:r>
              <a:rPr lang="ko-KR" altLang="en-US" dirty="0"/>
              <a:t>문자 폭 비율</a:t>
            </a:r>
            <a:r>
              <a:rPr lang="en-US" altLang="ko-KR" dirty="0"/>
              <a:t>, </a:t>
            </a:r>
            <a:r>
              <a:rPr lang="ko-KR" altLang="en-US" dirty="0" smtClean="0"/>
              <a:t>간격 </a:t>
            </a:r>
            <a:r>
              <a:rPr lang="ko-KR" altLang="en-US" dirty="0"/>
              <a:t>비율을</a:t>
            </a:r>
            <a:r>
              <a:rPr lang="ko-KR" altLang="en-US" dirty="0" smtClean="0"/>
              <a:t> 변경</a:t>
            </a:r>
            <a:r>
              <a:rPr lang="en-US" altLang="ko-KR" dirty="0"/>
              <a:t>/</a:t>
            </a:r>
            <a:r>
              <a:rPr lang="ko-KR" altLang="en-US" dirty="0"/>
              <a:t>요구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 lvl="2"/>
            <a:r>
              <a:rPr lang="en-US" altLang="ko-KR" b="1" i="1" dirty="0" smtClean="0"/>
              <a:t>C</a:t>
            </a:r>
            <a:r>
              <a:rPr lang="en-US" altLang="ko-KR" dirty="0"/>
              <a:t>:</a:t>
            </a:r>
            <a:r>
              <a:rPr lang="ko-KR" altLang="en-US" dirty="0"/>
              <a:t>블록 종류에 따라 </a:t>
            </a:r>
            <a:r>
              <a:rPr lang="ko-KR" altLang="en-US" dirty="0" smtClean="0"/>
              <a:t>달라짐</a:t>
            </a:r>
            <a:r>
              <a:rPr lang="en-US" altLang="ko-KR" dirty="0" smtClean="0"/>
              <a:t>	: </a:t>
            </a:r>
            <a:r>
              <a:rPr lang="ko-KR" altLang="en-US" dirty="0"/>
              <a:t>문자 간격 비율</a:t>
            </a:r>
            <a:r>
              <a:rPr lang="en-US" altLang="ko-KR" dirty="0" smtClean="0"/>
              <a:t>(%)</a:t>
            </a:r>
          </a:p>
          <a:p>
            <a:pPr lvl="3"/>
            <a:r>
              <a:rPr lang="ko-KR" altLang="en-US" dirty="0"/>
              <a:t>문자 가로 쓰기</a:t>
            </a:r>
            <a:r>
              <a:rPr lang="en-US" altLang="ko-KR" dirty="0"/>
              <a:t>/</a:t>
            </a:r>
            <a:r>
              <a:rPr lang="ko-KR" altLang="en-US" dirty="0"/>
              <a:t>문자 세로 쓰기</a:t>
            </a:r>
            <a:r>
              <a:rPr lang="en-US" altLang="ko-KR" dirty="0"/>
              <a:t>:-</a:t>
            </a:r>
            <a:r>
              <a:rPr lang="en-US" altLang="ko-KR" dirty="0" smtClean="0"/>
              <a:t>100.00~1000.00</a:t>
            </a:r>
          </a:p>
          <a:p>
            <a:pPr lvl="3"/>
            <a:r>
              <a:rPr lang="ko-KR" altLang="en-US" dirty="0"/>
              <a:t>문자 가로 쓰기</a:t>
            </a:r>
            <a:r>
              <a:rPr lang="en-US" altLang="ko-KR" dirty="0"/>
              <a:t>/</a:t>
            </a:r>
            <a:r>
              <a:rPr lang="ko-KR" altLang="en-US" dirty="0"/>
              <a:t>문자 세로 쓰기</a:t>
            </a:r>
            <a:r>
              <a:rPr lang="en-US" altLang="ko-KR" dirty="0"/>
              <a:t>:-</a:t>
            </a:r>
            <a:r>
              <a:rPr lang="en-US" altLang="ko-KR" dirty="0" smtClean="0"/>
              <a:t>100.00~1000.00</a:t>
            </a:r>
          </a:p>
          <a:p>
            <a:pPr lvl="3"/>
            <a:r>
              <a:rPr lang="en-US" altLang="ko-KR" b="1" i="1" dirty="0"/>
              <a:t>A</a:t>
            </a:r>
            <a:r>
              <a:rPr lang="en-US" altLang="ko-KR" dirty="0"/>
              <a:t>:0</a:t>
            </a:r>
            <a:r>
              <a:rPr lang="ko-KR" altLang="en-US" dirty="0"/>
              <a:t>인 경우는 </a:t>
            </a:r>
            <a:r>
              <a:rPr lang="ko-KR" altLang="en-US" dirty="0" err="1"/>
              <a:t>고정값</a:t>
            </a:r>
            <a:r>
              <a:rPr lang="ko-KR" altLang="en-US" dirty="0"/>
              <a:t> 「</a:t>
            </a:r>
            <a:r>
              <a:rPr lang="en-US" altLang="ko-KR" dirty="0"/>
              <a:t>0</a:t>
            </a:r>
            <a:r>
              <a:rPr lang="ko-KR" altLang="en-US" dirty="0" smtClean="0"/>
              <a:t>」</a:t>
            </a:r>
            <a:endParaRPr lang="en-US" altLang="ko-KR" dirty="0" smtClean="0"/>
          </a:p>
          <a:p>
            <a:pPr lvl="3"/>
            <a:r>
              <a:rPr lang="ko-KR" altLang="en-US" dirty="0"/>
              <a:t>초기값 시스템 폰트</a:t>
            </a:r>
            <a:r>
              <a:rPr lang="en-US" altLang="ko-KR" dirty="0"/>
              <a:t>, </a:t>
            </a:r>
            <a:r>
              <a:rPr lang="ko-KR" altLang="en-US" dirty="0"/>
              <a:t>원호 배치</a:t>
            </a:r>
            <a:r>
              <a:rPr lang="en-US" altLang="ko-KR" dirty="0" smtClean="0"/>
              <a:t>, </a:t>
            </a:r>
            <a:r>
              <a:rPr lang="ko-KR" altLang="en-US" dirty="0" smtClean="0"/>
              <a:t>문자</a:t>
            </a:r>
            <a:r>
              <a:rPr lang="ko-KR" altLang="en-US" dirty="0"/>
              <a:t>배치가 「문자 간격」인 경우「</a:t>
            </a:r>
            <a:r>
              <a:rPr lang="en-US" altLang="ko-KR" dirty="0"/>
              <a:t>25</a:t>
            </a:r>
            <a:r>
              <a:rPr lang="ko-KR" altLang="en-US" dirty="0" smtClean="0"/>
              <a:t>」</a:t>
            </a:r>
            <a:endParaRPr lang="en-US" altLang="ko-KR" dirty="0" smtClean="0"/>
          </a:p>
          <a:p>
            <a:pPr lvl="3"/>
            <a:r>
              <a:rPr lang="ko-KR" altLang="en-US" dirty="0"/>
              <a:t>그 </a:t>
            </a:r>
            <a:r>
              <a:rPr lang="ko-KR" altLang="en-US" dirty="0" smtClean="0"/>
              <a:t>외인 </a:t>
            </a:r>
            <a:r>
              <a:rPr lang="ko-KR" altLang="en-US" dirty="0"/>
              <a:t>경우는 「</a:t>
            </a:r>
            <a:r>
              <a:rPr lang="en-US" altLang="ko-KR" dirty="0"/>
              <a:t>0</a:t>
            </a:r>
            <a:r>
              <a:rPr lang="ko-KR" altLang="en-US" dirty="0" smtClean="0"/>
              <a:t>」</a:t>
            </a:r>
            <a:endParaRPr lang="en-US" altLang="ko-KR" dirty="0" smtClean="0"/>
          </a:p>
          <a:p>
            <a:pPr lvl="3"/>
            <a:r>
              <a:rPr lang="ko-KR" altLang="en-US" dirty="0"/>
              <a:t>블록 종류</a:t>
            </a:r>
            <a:r>
              <a:rPr lang="en-US" altLang="ko-KR" dirty="0"/>
              <a:t>(</a:t>
            </a:r>
            <a:r>
              <a:rPr lang="en-US" altLang="ko-KR" dirty="0" err="1"/>
              <a:t>BlockType</a:t>
            </a:r>
            <a:r>
              <a:rPr lang="en-US" altLang="ko-KR" dirty="0" smtClean="0"/>
              <a:t>)</a:t>
            </a:r>
          </a:p>
          <a:p>
            <a:pPr lvl="4"/>
            <a:r>
              <a:rPr lang="ko-KR" altLang="en-US" dirty="0"/>
              <a:t>「 </a:t>
            </a:r>
            <a:r>
              <a:rPr lang="en-US" altLang="ko-KR" dirty="0"/>
              <a:t>00:</a:t>
            </a:r>
            <a:r>
              <a:rPr lang="ko-KR" altLang="en-US" dirty="0" smtClean="0"/>
              <a:t>문자가로쓰기</a:t>
            </a:r>
            <a:r>
              <a:rPr lang="en-US" altLang="ko-KR" dirty="0"/>
              <a:t>/01:</a:t>
            </a:r>
            <a:r>
              <a:rPr lang="ko-KR" altLang="en-US" dirty="0" smtClean="0"/>
              <a:t>문자세로쓰기</a:t>
            </a:r>
            <a:r>
              <a:rPr lang="en-US" altLang="ko-KR" dirty="0"/>
              <a:t>/02:</a:t>
            </a:r>
            <a:r>
              <a:rPr lang="ko-KR" altLang="en-US" dirty="0" smtClean="0"/>
              <a:t>원호시계방향</a:t>
            </a:r>
            <a:r>
              <a:rPr lang="en-US" altLang="ko-KR" dirty="0"/>
              <a:t>/03:</a:t>
            </a:r>
            <a:r>
              <a:rPr lang="ko-KR" altLang="en-US" dirty="0" smtClean="0"/>
              <a:t>원호시계반대방향」</a:t>
            </a:r>
            <a:endParaRPr lang="en-US" altLang="ko-KR" dirty="0" smtClean="0"/>
          </a:p>
          <a:p>
            <a:pPr lvl="4"/>
            <a:r>
              <a:rPr lang="ko-KR" altLang="en-US" dirty="0"/>
              <a:t>블록 </a:t>
            </a:r>
            <a:r>
              <a:rPr lang="en-US" altLang="ko-KR" dirty="0"/>
              <a:t>No.</a:t>
            </a:r>
            <a:r>
              <a:rPr lang="ko-KR" altLang="en-US" dirty="0" smtClean="0"/>
              <a:t>로 송신</a:t>
            </a:r>
            <a:endParaRPr lang="en-US" altLang="ko-KR" dirty="0" smtClean="0"/>
          </a:p>
          <a:p>
            <a:pPr lvl="3"/>
            <a:r>
              <a:rPr lang="ko-KR" altLang="en-US" dirty="0"/>
              <a:t>비율지정은 </a:t>
            </a:r>
            <a:r>
              <a:rPr lang="en-US" altLang="ko-KR" dirty="0" err="1"/>
              <a:t>TrueTypeFont</a:t>
            </a:r>
            <a:r>
              <a:rPr lang="ko-KR" altLang="en-US" dirty="0"/>
              <a:t>인 경우는 설정할 수 </a:t>
            </a:r>
            <a:r>
              <a:rPr lang="ko-KR" altLang="en-US" dirty="0" smtClean="0"/>
              <a:t>없음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238233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MDX-2000 </a:t>
            </a:r>
            <a:r>
              <a:rPr lang="en-US" altLang="ko-KR" dirty="0"/>
              <a:t>Command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레이저파워</a:t>
            </a:r>
            <a:r>
              <a:rPr lang="en-US" altLang="ko-KR" dirty="0" smtClean="0"/>
              <a:t>,</a:t>
            </a:r>
            <a:r>
              <a:rPr lang="ko-KR" altLang="en-US" dirty="0" smtClean="0"/>
              <a:t>스캔속도</a:t>
            </a:r>
            <a:r>
              <a:rPr lang="en-US" altLang="ko-KR" dirty="0" smtClean="0"/>
              <a:t>,</a:t>
            </a:r>
            <a:r>
              <a:rPr lang="ko-KR" altLang="en-US" dirty="0" smtClean="0"/>
              <a:t>펄스주파수</a:t>
            </a:r>
            <a:r>
              <a:rPr lang="en-US" altLang="ko-KR" dirty="0" smtClean="0"/>
              <a:t>,</a:t>
            </a:r>
            <a:r>
              <a:rPr lang="ko-KR" altLang="en-US" dirty="0" err="1" smtClean="0"/>
              <a:t>스폿가변</a:t>
            </a:r>
            <a:r>
              <a:rPr lang="en-US" altLang="ko-KR" dirty="0" smtClean="0"/>
              <a:t>,</a:t>
            </a:r>
            <a:r>
              <a:rPr lang="ko-KR" altLang="en-US" dirty="0" smtClean="0"/>
              <a:t>인쇄횟수 변경</a:t>
            </a:r>
            <a:r>
              <a:rPr lang="en-US" altLang="ko-KR" dirty="0"/>
              <a:t>/</a:t>
            </a:r>
            <a:r>
              <a:rPr lang="ko-KR" altLang="en-US" dirty="0"/>
              <a:t>요구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WX CMD : </a:t>
            </a:r>
            <a:r>
              <a:rPr lang="en-US" altLang="ko-KR" dirty="0"/>
              <a:t>WX,JOB=</a:t>
            </a:r>
            <a:r>
              <a:rPr lang="en-US" altLang="ko-KR" b="1" i="1" dirty="0"/>
              <a:t>0000</a:t>
            </a:r>
            <a:r>
              <a:rPr lang="en-US" altLang="ko-KR" dirty="0"/>
              <a:t>,BLK=</a:t>
            </a:r>
            <a:r>
              <a:rPr lang="en-US" altLang="ko-KR" b="1" i="1" dirty="0"/>
              <a:t>000</a:t>
            </a:r>
            <a:r>
              <a:rPr lang="en-US" altLang="ko-KR" dirty="0"/>
              <a:t>,MarkingParameter=</a:t>
            </a:r>
            <a:r>
              <a:rPr lang="en-US" altLang="ko-KR" b="1" i="1" dirty="0"/>
              <a:t>A</a:t>
            </a:r>
            <a:r>
              <a:rPr lang="en-US" altLang="ko-KR" dirty="0"/>
              <a:t>,</a:t>
            </a:r>
            <a:r>
              <a:rPr lang="en-US" altLang="ko-KR" b="1" i="1" dirty="0"/>
              <a:t>B</a:t>
            </a:r>
            <a:r>
              <a:rPr lang="en-US" altLang="ko-KR" dirty="0"/>
              <a:t>,</a:t>
            </a:r>
            <a:r>
              <a:rPr lang="en-US" altLang="ko-KR" b="1" i="1" dirty="0"/>
              <a:t>C</a:t>
            </a:r>
            <a:r>
              <a:rPr lang="en-US" altLang="ko-KR" dirty="0"/>
              <a:t>,</a:t>
            </a:r>
            <a:r>
              <a:rPr lang="en-US" altLang="ko-KR" b="1" i="1" dirty="0"/>
              <a:t>D</a:t>
            </a:r>
            <a:r>
              <a:rPr lang="en-US" altLang="ko-KR" dirty="0"/>
              <a:t>,</a:t>
            </a:r>
            <a:r>
              <a:rPr lang="en-US" altLang="ko-KR" b="1" i="1" dirty="0"/>
              <a:t>E</a:t>
            </a:r>
            <a:r>
              <a:rPr lang="en-US" altLang="ko-KR" dirty="0"/>
              <a:t>【CR】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WX RTN  : </a:t>
            </a:r>
            <a:r>
              <a:rPr lang="en-US" altLang="ko-KR" dirty="0"/>
              <a:t>WX,OK【CR</a:t>
            </a:r>
            <a:r>
              <a:rPr lang="en-US" altLang="ko-KR" dirty="0" smtClean="0"/>
              <a:t>】</a:t>
            </a:r>
          </a:p>
          <a:p>
            <a:pPr lvl="1"/>
            <a:r>
              <a:rPr lang="en-US" altLang="ko-KR" dirty="0" smtClean="0"/>
              <a:t>RX </a:t>
            </a:r>
            <a:r>
              <a:rPr lang="en-US" altLang="ko-KR" dirty="0"/>
              <a:t>CMD  : RX,JOB=</a:t>
            </a:r>
            <a:r>
              <a:rPr lang="en-US" altLang="ko-KR" b="1" i="1" dirty="0"/>
              <a:t>0000</a:t>
            </a:r>
            <a:r>
              <a:rPr lang="en-US" altLang="ko-KR" dirty="0"/>
              <a:t>,BLK=</a:t>
            </a:r>
            <a:r>
              <a:rPr lang="en-US" altLang="ko-KR" b="1" i="1" dirty="0"/>
              <a:t>000</a:t>
            </a:r>
            <a:r>
              <a:rPr lang="en-US" altLang="ko-KR" dirty="0"/>
              <a:t>,MarkingParameter【CR】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RX </a:t>
            </a:r>
            <a:r>
              <a:rPr lang="en-US" altLang="ko-KR" dirty="0"/>
              <a:t>RTN   : RX,OK,</a:t>
            </a:r>
            <a:r>
              <a:rPr lang="en-US" altLang="ko-KR" b="1" i="1" dirty="0"/>
              <a:t>A</a:t>
            </a:r>
            <a:r>
              <a:rPr lang="en-US" altLang="ko-KR" dirty="0"/>
              <a:t>,</a:t>
            </a:r>
            <a:r>
              <a:rPr lang="en-US" altLang="ko-KR" b="1" i="1" dirty="0"/>
              <a:t>B</a:t>
            </a:r>
            <a:r>
              <a:rPr lang="en-US" altLang="ko-KR" dirty="0"/>
              <a:t>,</a:t>
            </a:r>
            <a:r>
              <a:rPr lang="en-US" altLang="ko-KR" b="1" i="1" dirty="0"/>
              <a:t>C</a:t>
            </a:r>
            <a:r>
              <a:rPr lang="en-US" altLang="ko-KR" dirty="0"/>
              <a:t>,</a:t>
            </a:r>
            <a:r>
              <a:rPr lang="en-US" altLang="ko-KR" b="1" i="1" dirty="0"/>
              <a:t>D</a:t>
            </a:r>
            <a:r>
              <a:rPr lang="en-US" altLang="ko-KR" dirty="0"/>
              <a:t>,</a:t>
            </a:r>
            <a:r>
              <a:rPr lang="en-US" altLang="ko-KR" b="1" i="1" dirty="0"/>
              <a:t>E</a:t>
            </a:r>
            <a:r>
              <a:rPr lang="en-US" altLang="ko-KR" dirty="0"/>
              <a:t>【CR</a:t>
            </a:r>
            <a:r>
              <a:rPr lang="en-US" altLang="ko-KR" dirty="0" smtClean="0"/>
              <a:t>】</a:t>
            </a:r>
          </a:p>
          <a:p>
            <a:pPr lvl="2"/>
            <a:r>
              <a:rPr lang="en-US" altLang="ko-KR" b="1" i="1" dirty="0" smtClean="0"/>
              <a:t>A</a:t>
            </a:r>
            <a:r>
              <a:rPr lang="en-US" altLang="ko-KR" dirty="0" smtClean="0"/>
              <a:t>:000.0~100.0/999.9		: </a:t>
            </a:r>
            <a:r>
              <a:rPr lang="ko-KR" altLang="en-US" dirty="0"/>
              <a:t>레이저 파워</a:t>
            </a:r>
            <a:r>
              <a:rPr lang="en-US" altLang="ko-KR" dirty="0" smtClean="0"/>
              <a:t>(%) - </a:t>
            </a:r>
            <a:r>
              <a:rPr lang="ko-KR" altLang="en-US" dirty="0"/>
              <a:t>* 초기값 「</a:t>
            </a:r>
            <a:r>
              <a:rPr lang="en-US" altLang="ko-KR" dirty="0"/>
              <a:t>0</a:t>
            </a:r>
            <a:r>
              <a:rPr lang="ko-KR" altLang="en-US" dirty="0"/>
              <a:t>」</a:t>
            </a:r>
            <a:endParaRPr lang="en-US" altLang="ko-KR" dirty="0" smtClean="0"/>
          </a:p>
          <a:p>
            <a:pPr lvl="3"/>
            <a:r>
              <a:rPr lang="ko-KR" altLang="en-US" dirty="0"/>
              <a:t>* 블록 공통 인쇄 </a:t>
            </a:r>
            <a:r>
              <a:rPr lang="ko-KR" altLang="en-US" dirty="0" smtClean="0"/>
              <a:t>조건</a:t>
            </a:r>
            <a:r>
              <a:rPr lang="en-US" altLang="ko-KR" dirty="0" smtClean="0"/>
              <a:t>(</a:t>
            </a:r>
            <a:r>
              <a:rPr lang="en-US" altLang="ko-KR" dirty="0" err="1"/>
              <a:t>CommonMarkingParameter</a:t>
            </a:r>
            <a:r>
              <a:rPr lang="en-US" altLang="ko-KR" dirty="0"/>
              <a:t>)</a:t>
            </a:r>
            <a:r>
              <a:rPr lang="ko-KR" altLang="en-US" dirty="0"/>
              <a:t>을 </a:t>
            </a:r>
            <a:r>
              <a:rPr lang="ko-KR" altLang="en-US" dirty="0" smtClean="0"/>
              <a:t>참조하는 경우 </a:t>
            </a:r>
            <a:r>
              <a:rPr lang="ko-KR" altLang="en-US" dirty="0" err="1"/>
              <a:t>고정값</a:t>
            </a:r>
            <a:r>
              <a:rPr lang="ko-KR" altLang="en-US" dirty="0"/>
              <a:t> 「</a:t>
            </a:r>
            <a:r>
              <a:rPr lang="en-US" altLang="ko-KR" dirty="0"/>
              <a:t>999.9</a:t>
            </a:r>
            <a:r>
              <a:rPr lang="ko-KR" altLang="en-US" dirty="0" smtClean="0"/>
              <a:t>」</a:t>
            </a:r>
            <a:endParaRPr lang="en-US" altLang="ko-KR" dirty="0" smtClean="0"/>
          </a:p>
          <a:p>
            <a:pPr lvl="2"/>
            <a:r>
              <a:rPr lang="en-US" altLang="ko-KR" b="1" i="1" dirty="0"/>
              <a:t>B</a:t>
            </a:r>
            <a:r>
              <a:rPr lang="en-US" altLang="ko-KR" dirty="0"/>
              <a:t>:</a:t>
            </a:r>
            <a:r>
              <a:rPr lang="ko-KR" altLang="en-US" dirty="0"/>
              <a:t>영역 사이즈에 따라 </a:t>
            </a:r>
            <a:r>
              <a:rPr lang="ko-KR" altLang="en-US" dirty="0" smtClean="0"/>
              <a:t>다름</a:t>
            </a:r>
            <a:r>
              <a:rPr lang="en-US" altLang="ko-KR" dirty="0" smtClean="0"/>
              <a:t>	: </a:t>
            </a:r>
            <a:r>
              <a:rPr lang="ko-KR" altLang="en-US" dirty="0"/>
              <a:t>스캔 속도</a:t>
            </a:r>
            <a:r>
              <a:rPr lang="en-US" altLang="ko-KR" dirty="0"/>
              <a:t>(mm/s</a:t>
            </a:r>
            <a:r>
              <a:rPr lang="en-US" altLang="ko-KR" dirty="0" smtClean="0"/>
              <a:t>) - </a:t>
            </a:r>
            <a:r>
              <a:rPr lang="ko-KR" altLang="en-US" dirty="0"/>
              <a:t>* 초기값「</a:t>
            </a:r>
            <a:r>
              <a:rPr lang="en-US" altLang="ko-KR" dirty="0"/>
              <a:t>1000</a:t>
            </a:r>
            <a:r>
              <a:rPr lang="ko-KR" altLang="en-US" dirty="0"/>
              <a:t>」</a:t>
            </a:r>
            <a:endParaRPr lang="en-US" altLang="ko-KR" dirty="0" smtClean="0"/>
          </a:p>
          <a:p>
            <a:pPr lvl="3"/>
            <a:r>
              <a:rPr lang="en-US" altLang="ko-KR" dirty="0"/>
              <a:t>Normal : </a:t>
            </a:r>
            <a:r>
              <a:rPr lang="en-US" altLang="ko-KR" dirty="0" smtClean="0"/>
              <a:t>00001~12000</a:t>
            </a:r>
          </a:p>
          <a:p>
            <a:pPr lvl="3"/>
            <a:r>
              <a:rPr lang="ko-KR" altLang="en-US" dirty="0"/>
              <a:t>* 블록 공통 인쇄 </a:t>
            </a:r>
            <a:r>
              <a:rPr lang="ko-KR" altLang="en-US" dirty="0" smtClean="0"/>
              <a:t>조건</a:t>
            </a:r>
            <a:r>
              <a:rPr lang="en-US" altLang="ko-KR" dirty="0"/>
              <a:t>(</a:t>
            </a:r>
            <a:r>
              <a:rPr lang="en-US" altLang="ko-KR" dirty="0" err="1"/>
              <a:t>CommonMarkingParameter</a:t>
            </a:r>
            <a:r>
              <a:rPr lang="en-US" altLang="ko-KR" dirty="0"/>
              <a:t>)</a:t>
            </a:r>
            <a:r>
              <a:rPr lang="ko-KR" altLang="en-US" dirty="0"/>
              <a:t>을 </a:t>
            </a:r>
            <a:r>
              <a:rPr lang="ko-KR" altLang="en-US" dirty="0" smtClean="0"/>
              <a:t>참조하는 경우 </a:t>
            </a:r>
            <a:r>
              <a:rPr lang="ko-KR" altLang="en-US" dirty="0" err="1"/>
              <a:t>고정값</a:t>
            </a:r>
            <a:r>
              <a:rPr lang="ko-KR" altLang="en-US" dirty="0"/>
              <a:t> 「</a:t>
            </a:r>
            <a:r>
              <a:rPr lang="en-US" altLang="ko-KR" dirty="0"/>
              <a:t>99999</a:t>
            </a:r>
            <a:r>
              <a:rPr lang="ko-KR" altLang="en-US" dirty="0" smtClean="0"/>
              <a:t>」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058377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MDX-2000 </a:t>
            </a:r>
            <a:r>
              <a:rPr lang="en-US" altLang="ko-KR" dirty="0"/>
              <a:t>Command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레이저파워</a:t>
            </a:r>
            <a:r>
              <a:rPr lang="en-US" altLang="ko-KR" dirty="0" smtClean="0"/>
              <a:t>,</a:t>
            </a:r>
            <a:r>
              <a:rPr lang="ko-KR" altLang="en-US" dirty="0" smtClean="0"/>
              <a:t>스캔속도</a:t>
            </a:r>
            <a:r>
              <a:rPr lang="en-US" altLang="ko-KR" dirty="0" smtClean="0"/>
              <a:t>,</a:t>
            </a:r>
            <a:r>
              <a:rPr lang="ko-KR" altLang="en-US" dirty="0" smtClean="0"/>
              <a:t>펄스주파수</a:t>
            </a:r>
            <a:r>
              <a:rPr lang="en-US" altLang="ko-KR" dirty="0" smtClean="0"/>
              <a:t>,</a:t>
            </a:r>
            <a:r>
              <a:rPr lang="ko-KR" altLang="en-US" dirty="0" err="1" smtClean="0"/>
              <a:t>스폿가변</a:t>
            </a:r>
            <a:r>
              <a:rPr lang="en-US" altLang="ko-KR" dirty="0" smtClean="0"/>
              <a:t>,</a:t>
            </a:r>
            <a:r>
              <a:rPr lang="ko-KR" altLang="en-US" dirty="0" smtClean="0"/>
              <a:t>인쇄횟수 변경</a:t>
            </a:r>
            <a:r>
              <a:rPr lang="en-US" altLang="ko-KR" dirty="0"/>
              <a:t>/</a:t>
            </a:r>
            <a:r>
              <a:rPr lang="ko-KR" altLang="en-US" dirty="0"/>
              <a:t>요구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 lvl="2"/>
            <a:r>
              <a:rPr lang="en-US" altLang="ko-KR" b="1" i="1" dirty="0" smtClean="0"/>
              <a:t>C</a:t>
            </a:r>
            <a:r>
              <a:rPr lang="en-US" altLang="ko-KR" dirty="0"/>
              <a:t>: </a:t>
            </a:r>
            <a:r>
              <a:rPr lang="en-US" altLang="ko-KR" dirty="0" smtClean="0"/>
              <a:t>000~400			: </a:t>
            </a:r>
            <a:r>
              <a:rPr lang="ko-KR" altLang="en-US" dirty="0"/>
              <a:t>펄스 주파수</a:t>
            </a:r>
            <a:r>
              <a:rPr lang="en-US" altLang="ko-KR" dirty="0"/>
              <a:t>(kHz</a:t>
            </a:r>
            <a:r>
              <a:rPr lang="en-US" altLang="ko-KR" dirty="0" smtClean="0"/>
              <a:t>) - </a:t>
            </a:r>
            <a:r>
              <a:rPr lang="ko-KR" altLang="en-US" dirty="0"/>
              <a:t>* 초기값「</a:t>
            </a:r>
            <a:r>
              <a:rPr lang="en-US" altLang="ko-KR" dirty="0"/>
              <a:t>100</a:t>
            </a:r>
            <a:r>
              <a:rPr lang="ko-KR" altLang="en-US" dirty="0"/>
              <a:t>」</a:t>
            </a:r>
            <a:endParaRPr lang="en-US" altLang="ko-KR" dirty="0" smtClean="0"/>
          </a:p>
          <a:p>
            <a:pPr lvl="3"/>
            <a:r>
              <a:rPr lang="ko-KR" altLang="en-US" dirty="0"/>
              <a:t>* 블록 공통 인쇄 </a:t>
            </a:r>
            <a:r>
              <a:rPr lang="ko-KR" altLang="en-US" dirty="0" smtClean="0"/>
              <a:t>조건</a:t>
            </a:r>
            <a:r>
              <a:rPr lang="en-US" altLang="ko-KR" dirty="0"/>
              <a:t>(</a:t>
            </a:r>
            <a:r>
              <a:rPr lang="en-US" altLang="ko-KR" dirty="0" err="1"/>
              <a:t>CommonMarkingParameter</a:t>
            </a:r>
            <a:r>
              <a:rPr lang="en-US" altLang="ko-KR" dirty="0"/>
              <a:t>)</a:t>
            </a:r>
            <a:r>
              <a:rPr lang="ko-KR" altLang="en-US" dirty="0"/>
              <a:t>을 </a:t>
            </a:r>
            <a:r>
              <a:rPr lang="ko-KR" altLang="en-US" dirty="0" smtClean="0"/>
              <a:t>참조하는 경우 </a:t>
            </a:r>
            <a:r>
              <a:rPr lang="ko-KR" altLang="en-US" dirty="0" err="1"/>
              <a:t>고정값</a:t>
            </a:r>
            <a:r>
              <a:rPr lang="ko-KR" altLang="en-US" dirty="0"/>
              <a:t> 「</a:t>
            </a:r>
            <a:r>
              <a:rPr lang="en-US" altLang="ko-KR" dirty="0"/>
              <a:t>999</a:t>
            </a:r>
            <a:r>
              <a:rPr lang="ko-KR" altLang="en-US" dirty="0"/>
              <a:t>」</a:t>
            </a:r>
            <a:endParaRPr lang="en-US" altLang="ko-KR" dirty="0" smtClean="0"/>
          </a:p>
          <a:p>
            <a:pPr lvl="2"/>
            <a:r>
              <a:rPr lang="en-US" altLang="ko-KR" b="1" i="1" dirty="0"/>
              <a:t>D</a:t>
            </a:r>
            <a:r>
              <a:rPr lang="en-US" altLang="ko-KR" dirty="0"/>
              <a:t>: </a:t>
            </a:r>
            <a:r>
              <a:rPr lang="ko-KR" altLang="en-US" dirty="0"/>
              <a:t>영역 사이즈에 따라 </a:t>
            </a:r>
            <a:r>
              <a:rPr lang="ko-KR" altLang="en-US" dirty="0" smtClean="0"/>
              <a:t>다름</a:t>
            </a:r>
            <a:r>
              <a:rPr lang="en-US" altLang="ko-KR" dirty="0" smtClean="0"/>
              <a:t>	: </a:t>
            </a:r>
            <a:r>
              <a:rPr lang="ko-KR" altLang="en-US" dirty="0" err="1"/>
              <a:t>스폿</a:t>
            </a:r>
            <a:r>
              <a:rPr lang="ko-KR" altLang="en-US" dirty="0"/>
              <a:t> </a:t>
            </a:r>
            <a:r>
              <a:rPr lang="ko-KR" altLang="en-US" dirty="0" smtClean="0"/>
              <a:t>가변 </a:t>
            </a:r>
            <a:r>
              <a:rPr lang="en-US" altLang="ko-KR" dirty="0" smtClean="0"/>
              <a:t>- </a:t>
            </a:r>
            <a:r>
              <a:rPr lang="ko-KR" altLang="en-US" dirty="0"/>
              <a:t>* 초기값 「</a:t>
            </a:r>
            <a:r>
              <a:rPr lang="en-US" altLang="ko-KR" dirty="0"/>
              <a:t>0</a:t>
            </a:r>
            <a:r>
              <a:rPr lang="ko-KR" altLang="en-US" dirty="0"/>
              <a:t>」</a:t>
            </a:r>
            <a:endParaRPr lang="en-US" altLang="ko-KR" dirty="0" smtClean="0"/>
          </a:p>
          <a:p>
            <a:pPr lvl="3"/>
            <a:r>
              <a:rPr lang="en-US" altLang="ko-KR" dirty="0"/>
              <a:t>Normal : -</a:t>
            </a:r>
            <a:r>
              <a:rPr lang="en-US" altLang="ko-KR" dirty="0" smtClean="0"/>
              <a:t>210~0210</a:t>
            </a:r>
          </a:p>
          <a:p>
            <a:pPr lvl="3"/>
            <a:r>
              <a:rPr lang="ko-KR" altLang="en-US" dirty="0"/>
              <a:t>* 블록 공통 인쇄 </a:t>
            </a:r>
            <a:r>
              <a:rPr lang="ko-KR" altLang="en-US" dirty="0" smtClean="0"/>
              <a:t>조건</a:t>
            </a:r>
            <a:r>
              <a:rPr lang="en-US" altLang="ko-KR" dirty="0"/>
              <a:t>(</a:t>
            </a:r>
            <a:r>
              <a:rPr lang="en-US" altLang="ko-KR" dirty="0" err="1"/>
              <a:t>CommonMarkingParameter</a:t>
            </a:r>
            <a:r>
              <a:rPr lang="en-US" altLang="ko-KR" dirty="0"/>
              <a:t>)</a:t>
            </a:r>
            <a:r>
              <a:rPr lang="ko-KR" altLang="en-US" dirty="0"/>
              <a:t>을 </a:t>
            </a:r>
            <a:r>
              <a:rPr lang="ko-KR" altLang="en-US" dirty="0" smtClean="0"/>
              <a:t>참조하는 경우 </a:t>
            </a:r>
            <a:r>
              <a:rPr lang="ko-KR" altLang="en-US" dirty="0" err="1"/>
              <a:t>고정값</a:t>
            </a:r>
            <a:r>
              <a:rPr lang="ko-KR" altLang="en-US" dirty="0"/>
              <a:t> 「</a:t>
            </a:r>
            <a:r>
              <a:rPr lang="en-US" altLang="ko-KR" dirty="0"/>
              <a:t>9999</a:t>
            </a:r>
            <a:r>
              <a:rPr lang="ko-KR" altLang="en-US" dirty="0"/>
              <a:t>」</a:t>
            </a:r>
            <a:endParaRPr lang="en-US" altLang="ko-KR" dirty="0" smtClean="0"/>
          </a:p>
          <a:p>
            <a:pPr lvl="2"/>
            <a:r>
              <a:rPr lang="en-US" altLang="ko-KR" b="1" i="1" dirty="0" smtClean="0"/>
              <a:t>E</a:t>
            </a:r>
            <a:r>
              <a:rPr lang="en-US" altLang="ko-KR" dirty="0" smtClean="0"/>
              <a:t>:001~100/999		: </a:t>
            </a:r>
            <a:r>
              <a:rPr lang="ko-KR" altLang="en-US" dirty="0"/>
              <a:t>인쇄 횟수</a:t>
            </a:r>
            <a:r>
              <a:rPr lang="en-US" altLang="ko-KR" dirty="0"/>
              <a:t>(</a:t>
            </a:r>
            <a:r>
              <a:rPr lang="ko-KR" altLang="en-US" dirty="0"/>
              <a:t>회</a:t>
            </a:r>
            <a:r>
              <a:rPr lang="en-US" altLang="ko-KR" dirty="0" smtClean="0"/>
              <a:t>) - </a:t>
            </a:r>
            <a:r>
              <a:rPr lang="ko-KR" altLang="en-US" dirty="0"/>
              <a:t>* 초기값「</a:t>
            </a:r>
            <a:r>
              <a:rPr lang="en-US" altLang="ko-KR" dirty="0"/>
              <a:t>1</a:t>
            </a:r>
            <a:r>
              <a:rPr lang="ko-KR" altLang="en-US" dirty="0"/>
              <a:t>」</a:t>
            </a:r>
            <a:endParaRPr lang="en-US" altLang="ko-KR" dirty="0" smtClean="0"/>
          </a:p>
          <a:p>
            <a:pPr lvl="3"/>
            <a:r>
              <a:rPr lang="ko-KR" altLang="en-US" dirty="0"/>
              <a:t>* 블록 공통 인쇄 </a:t>
            </a:r>
            <a:r>
              <a:rPr lang="ko-KR" altLang="en-US" dirty="0" smtClean="0"/>
              <a:t>조건</a:t>
            </a:r>
            <a:r>
              <a:rPr lang="en-US" altLang="ko-KR" dirty="0"/>
              <a:t>(</a:t>
            </a:r>
            <a:r>
              <a:rPr lang="en-US" altLang="ko-KR" dirty="0" err="1"/>
              <a:t>CommonMarkingParameter</a:t>
            </a:r>
            <a:r>
              <a:rPr lang="en-US" altLang="ko-KR" dirty="0"/>
              <a:t>)</a:t>
            </a:r>
            <a:r>
              <a:rPr lang="ko-KR" altLang="en-US" dirty="0"/>
              <a:t>을 </a:t>
            </a:r>
            <a:r>
              <a:rPr lang="ko-KR" altLang="en-US" dirty="0" smtClean="0"/>
              <a:t>참조하는 경우 </a:t>
            </a:r>
            <a:r>
              <a:rPr lang="ko-KR" altLang="en-US" dirty="0" err="1"/>
              <a:t>고정값</a:t>
            </a:r>
            <a:r>
              <a:rPr lang="ko-KR" altLang="en-US" dirty="0"/>
              <a:t> 「</a:t>
            </a:r>
            <a:r>
              <a:rPr lang="en-US" altLang="ko-KR" dirty="0"/>
              <a:t>999</a:t>
            </a:r>
            <a:r>
              <a:rPr lang="ko-KR" altLang="en-US" dirty="0"/>
              <a:t>」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280757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MDX-2000 </a:t>
            </a:r>
            <a:r>
              <a:rPr lang="en-US" altLang="ko-KR" dirty="0"/>
              <a:t>Command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인쇄 완료 시의 </a:t>
            </a:r>
            <a:r>
              <a:rPr lang="en-US" altLang="ko-KR" dirty="0">
                <a:solidFill>
                  <a:srgbClr val="FF0000"/>
                </a:solidFill>
              </a:rPr>
              <a:t>2D </a:t>
            </a:r>
            <a:r>
              <a:rPr lang="ko-KR" altLang="en-US" dirty="0">
                <a:solidFill>
                  <a:srgbClr val="FF0000"/>
                </a:solidFill>
              </a:rPr>
              <a:t>코드 품질 체크 기능의 유효</a:t>
            </a:r>
            <a:r>
              <a:rPr lang="en-US" altLang="ko-KR" dirty="0">
                <a:solidFill>
                  <a:srgbClr val="FF0000"/>
                </a:solidFill>
              </a:rPr>
              <a:t>/</a:t>
            </a:r>
            <a:r>
              <a:rPr lang="ko-KR" altLang="en-US" dirty="0">
                <a:solidFill>
                  <a:srgbClr val="FF0000"/>
                </a:solidFill>
              </a:rPr>
              <a:t>무효 </a:t>
            </a:r>
            <a:r>
              <a:rPr lang="ko-KR" altLang="en-US" dirty="0" smtClean="0">
                <a:solidFill>
                  <a:srgbClr val="FF0000"/>
                </a:solidFill>
              </a:rPr>
              <a:t>변경</a:t>
            </a:r>
            <a:r>
              <a:rPr lang="en-US" altLang="ko-KR" dirty="0">
                <a:solidFill>
                  <a:srgbClr val="FF0000"/>
                </a:solidFill>
              </a:rPr>
              <a:t>/</a:t>
            </a:r>
            <a:r>
              <a:rPr lang="ko-KR" altLang="en-US" dirty="0">
                <a:solidFill>
                  <a:srgbClr val="FF0000"/>
                </a:solidFill>
              </a:rPr>
              <a:t>요구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WX CMD : </a:t>
            </a:r>
            <a:r>
              <a:rPr lang="en-US" altLang="ko-KR" dirty="0"/>
              <a:t>WX,JOB=</a:t>
            </a:r>
            <a:r>
              <a:rPr lang="en-US" altLang="ko-KR" b="1" i="1" dirty="0"/>
              <a:t>0000</a:t>
            </a:r>
            <a:r>
              <a:rPr lang="en-US" altLang="ko-KR" dirty="0"/>
              <a:t>,CodeReaderSetting=</a:t>
            </a:r>
            <a:r>
              <a:rPr lang="en-US" altLang="ko-KR" b="1" i="1" dirty="0"/>
              <a:t>A</a:t>
            </a:r>
            <a:r>
              <a:rPr lang="en-US" altLang="ko-KR" dirty="0"/>
              <a:t>,</a:t>
            </a:r>
            <a:r>
              <a:rPr lang="en-US" altLang="ko-KR" b="1" i="1" dirty="0"/>
              <a:t>B</a:t>
            </a:r>
            <a:r>
              <a:rPr lang="en-US" altLang="ko-KR" dirty="0"/>
              <a:t>,</a:t>
            </a:r>
            <a:r>
              <a:rPr lang="en-US" altLang="ko-KR" b="1" i="1" dirty="0"/>
              <a:t>C</a:t>
            </a:r>
            <a:r>
              <a:rPr lang="en-US" altLang="ko-KR" dirty="0"/>
              <a:t>,</a:t>
            </a:r>
            <a:r>
              <a:rPr lang="en-US" altLang="ko-KR" b="1" i="1" dirty="0"/>
              <a:t>D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WX RTN  : </a:t>
            </a:r>
            <a:r>
              <a:rPr lang="en-US" altLang="ko-KR" dirty="0"/>
              <a:t>WX,OK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RX </a:t>
            </a:r>
            <a:r>
              <a:rPr lang="en-US" altLang="ko-KR" dirty="0"/>
              <a:t>CMD  : RX,JOB=</a:t>
            </a:r>
            <a:r>
              <a:rPr lang="en-US" altLang="ko-KR" b="1" i="1" dirty="0"/>
              <a:t>0000</a:t>
            </a:r>
            <a:r>
              <a:rPr lang="en-US" altLang="ko-KR" dirty="0"/>
              <a:t>,CodeReaderSetting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RX </a:t>
            </a:r>
            <a:r>
              <a:rPr lang="en-US" altLang="ko-KR" dirty="0"/>
              <a:t>RTN   : RX,OK,</a:t>
            </a:r>
            <a:r>
              <a:rPr lang="en-US" altLang="ko-KR" b="1" i="1" dirty="0"/>
              <a:t>A</a:t>
            </a:r>
            <a:r>
              <a:rPr lang="en-US" altLang="ko-KR" dirty="0"/>
              <a:t>,</a:t>
            </a:r>
            <a:r>
              <a:rPr lang="en-US" altLang="ko-KR" b="1" i="1" dirty="0"/>
              <a:t>B</a:t>
            </a:r>
            <a:r>
              <a:rPr lang="en-US" altLang="ko-KR" dirty="0"/>
              <a:t>,</a:t>
            </a:r>
            <a:r>
              <a:rPr lang="en-US" altLang="ko-KR" b="1" i="1" dirty="0"/>
              <a:t>C</a:t>
            </a:r>
            <a:r>
              <a:rPr lang="en-US" altLang="ko-KR" dirty="0"/>
              <a:t>,</a:t>
            </a:r>
            <a:r>
              <a:rPr lang="en-US" altLang="ko-KR" b="1" i="1" dirty="0"/>
              <a:t>D</a:t>
            </a:r>
            <a:endParaRPr lang="en-US" altLang="ko-KR" dirty="0" smtClean="0"/>
          </a:p>
          <a:p>
            <a:pPr lvl="2"/>
            <a:r>
              <a:rPr lang="en-US" altLang="ko-KR" b="1" i="1" dirty="0" smtClean="0"/>
              <a:t>A</a:t>
            </a:r>
            <a:r>
              <a:rPr lang="en-US" altLang="ko-KR" dirty="0" smtClean="0"/>
              <a:t>:0/1		: </a:t>
            </a:r>
            <a:r>
              <a:rPr lang="ko-KR" altLang="en-US" dirty="0"/>
              <a:t>* 초기값 「</a:t>
            </a:r>
            <a:r>
              <a:rPr lang="en-US" altLang="ko-KR" dirty="0"/>
              <a:t>0</a:t>
            </a:r>
            <a:r>
              <a:rPr lang="ko-KR" altLang="en-US" dirty="0" smtClean="0"/>
              <a:t>」</a:t>
            </a:r>
            <a:endParaRPr lang="en-US" altLang="ko-KR" dirty="0" smtClean="0"/>
          </a:p>
          <a:p>
            <a:pPr lvl="3"/>
            <a:r>
              <a:rPr lang="en-US" altLang="ko-KR" dirty="0"/>
              <a:t>0:</a:t>
            </a:r>
            <a:r>
              <a:rPr lang="ko-KR" altLang="en-US" dirty="0"/>
              <a:t>품질 체크 </a:t>
            </a:r>
            <a:r>
              <a:rPr lang="ko-KR" altLang="en-US" dirty="0" smtClean="0"/>
              <a:t>무효</a:t>
            </a:r>
            <a:r>
              <a:rPr lang="en-US" altLang="ko-KR" dirty="0" smtClean="0"/>
              <a:t>, </a:t>
            </a:r>
            <a:r>
              <a:rPr lang="en-US" altLang="ko-KR" dirty="0"/>
              <a:t>1:</a:t>
            </a:r>
            <a:r>
              <a:rPr lang="ko-KR" altLang="en-US" dirty="0"/>
              <a:t>품질 체크 유효</a:t>
            </a:r>
            <a:endParaRPr lang="en-US" altLang="ko-KR" dirty="0" smtClean="0"/>
          </a:p>
          <a:p>
            <a:pPr lvl="2"/>
            <a:r>
              <a:rPr lang="en-US" altLang="ko-KR" b="1" i="1" dirty="0" smtClean="0"/>
              <a:t>B</a:t>
            </a:r>
            <a:r>
              <a:rPr lang="en-US" altLang="ko-KR" dirty="0" smtClean="0"/>
              <a:t>:0.0~9.0	: </a:t>
            </a:r>
            <a:r>
              <a:rPr lang="ko-KR" altLang="en-US" dirty="0" err="1"/>
              <a:t>촬상</a:t>
            </a:r>
            <a:r>
              <a:rPr lang="ko-KR" altLang="en-US" dirty="0"/>
              <a:t> </a:t>
            </a:r>
            <a:r>
              <a:rPr lang="ko-KR" altLang="en-US" dirty="0" err="1"/>
              <a:t>딜레이</a:t>
            </a:r>
            <a:r>
              <a:rPr lang="en-US" altLang="ko-KR" dirty="0"/>
              <a:t>(s</a:t>
            </a:r>
            <a:r>
              <a:rPr lang="en-US" altLang="ko-KR" dirty="0" smtClean="0"/>
              <a:t>) - </a:t>
            </a:r>
            <a:r>
              <a:rPr lang="ko-KR" altLang="en-US" dirty="0"/>
              <a:t>* 초기값 「</a:t>
            </a:r>
            <a:r>
              <a:rPr lang="en-US" altLang="ko-KR" dirty="0"/>
              <a:t>0</a:t>
            </a:r>
            <a:r>
              <a:rPr lang="ko-KR" altLang="en-US" dirty="0" smtClean="0"/>
              <a:t>」</a:t>
            </a:r>
            <a:endParaRPr lang="en-US" altLang="ko-KR" dirty="0" smtClean="0"/>
          </a:p>
          <a:p>
            <a:pPr lvl="3"/>
            <a:r>
              <a:rPr lang="ko-KR" altLang="en-US" dirty="0"/>
              <a:t>*</a:t>
            </a:r>
            <a:r>
              <a:rPr lang="en-US" altLang="ko-KR" dirty="0"/>
              <a:t>A:0</a:t>
            </a:r>
            <a:r>
              <a:rPr lang="ko-KR" altLang="en-US" dirty="0"/>
              <a:t>일 때는 </a:t>
            </a:r>
            <a:r>
              <a:rPr lang="ko-KR" altLang="en-US" dirty="0" err="1"/>
              <a:t>고정값</a:t>
            </a:r>
            <a:r>
              <a:rPr lang="ko-KR" altLang="en-US" dirty="0"/>
              <a:t> 「</a:t>
            </a:r>
            <a:r>
              <a:rPr lang="en-US" altLang="ko-KR" dirty="0"/>
              <a:t>0</a:t>
            </a:r>
            <a:r>
              <a:rPr lang="ko-KR" altLang="en-US" dirty="0"/>
              <a:t>」</a:t>
            </a:r>
            <a:endParaRPr lang="en-US" altLang="ko-KR" dirty="0" smtClean="0"/>
          </a:p>
          <a:p>
            <a:pPr lvl="2"/>
            <a:r>
              <a:rPr lang="en-US" altLang="ko-KR" b="1" i="1" dirty="0" smtClean="0"/>
              <a:t>C</a:t>
            </a:r>
            <a:r>
              <a:rPr lang="en-US" altLang="ko-KR" dirty="0" smtClean="0"/>
              <a:t>:0.0~9.0	: </a:t>
            </a:r>
            <a:r>
              <a:rPr lang="ko-KR" altLang="en-US" dirty="0"/>
              <a:t>화상 홀드 시간</a:t>
            </a:r>
            <a:r>
              <a:rPr lang="en-US" altLang="ko-KR" dirty="0"/>
              <a:t>(s</a:t>
            </a:r>
            <a:r>
              <a:rPr lang="en-US" altLang="ko-KR" dirty="0" smtClean="0"/>
              <a:t>) - </a:t>
            </a:r>
            <a:r>
              <a:rPr lang="ko-KR" altLang="en-US" dirty="0"/>
              <a:t>* 초기값「</a:t>
            </a:r>
            <a:r>
              <a:rPr lang="en-US" altLang="ko-KR" dirty="0"/>
              <a:t>5</a:t>
            </a:r>
            <a:r>
              <a:rPr lang="ko-KR" altLang="en-US" dirty="0" smtClean="0"/>
              <a:t>」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648432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MDX-2000 </a:t>
            </a:r>
            <a:r>
              <a:rPr lang="en-US" altLang="ko-KR" dirty="0"/>
              <a:t>Command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인쇄 완료 시의 </a:t>
            </a:r>
            <a:r>
              <a:rPr lang="en-US" altLang="ko-KR" dirty="0">
                <a:solidFill>
                  <a:srgbClr val="FF0000"/>
                </a:solidFill>
              </a:rPr>
              <a:t>2D </a:t>
            </a:r>
            <a:r>
              <a:rPr lang="ko-KR" altLang="en-US" dirty="0">
                <a:solidFill>
                  <a:srgbClr val="FF0000"/>
                </a:solidFill>
              </a:rPr>
              <a:t>코드 품질 체크 기능의 유효</a:t>
            </a:r>
            <a:r>
              <a:rPr lang="en-US" altLang="ko-KR" dirty="0">
                <a:solidFill>
                  <a:srgbClr val="FF0000"/>
                </a:solidFill>
              </a:rPr>
              <a:t>/</a:t>
            </a:r>
            <a:r>
              <a:rPr lang="ko-KR" altLang="en-US" dirty="0">
                <a:solidFill>
                  <a:srgbClr val="FF0000"/>
                </a:solidFill>
              </a:rPr>
              <a:t>무효 </a:t>
            </a:r>
            <a:r>
              <a:rPr lang="ko-KR" altLang="en-US" dirty="0" smtClean="0">
                <a:solidFill>
                  <a:srgbClr val="FF0000"/>
                </a:solidFill>
              </a:rPr>
              <a:t>변경</a:t>
            </a:r>
            <a:r>
              <a:rPr lang="en-US" altLang="ko-KR" dirty="0">
                <a:solidFill>
                  <a:srgbClr val="FF0000"/>
                </a:solidFill>
              </a:rPr>
              <a:t>/</a:t>
            </a:r>
            <a:r>
              <a:rPr lang="ko-KR" altLang="en-US" dirty="0">
                <a:solidFill>
                  <a:srgbClr val="FF0000"/>
                </a:solidFill>
              </a:rPr>
              <a:t>요구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 lvl="2"/>
            <a:r>
              <a:rPr lang="en-US" altLang="ko-KR" b="1" i="1" dirty="0" smtClean="0"/>
              <a:t>D</a:t>
            </a:r>
            <a:r>
              <a:rPr lang="en-US" altLang="ko-KR" dirty="0" smtClean="0"/>
              <a:t>:0~4	: </a:t>
            </a:r>
            <a:r>
              <a:rPr lang="ko-KR" altLang="en-US" dirty="0"/>
              <a:t>에러 </a:t>
            </a:r>
            <a:r>
              <a:rPr lang="ko-KR" altLang="en-US" dirty="0" err="1" smtClean="0"/>
              <a:t>한계값</a:t>
            </a:r>
            <a:r>
              <a:rPr lang="ko-KR" altLang="en-US" dirty="0" smtClean="0"/>
              <a:t> </a:t>
            </a:r>
            <a:r>
              <a:rPr lang="en-US" altLang="ko-KR" dirty="0" smtClean="0"/>
              <a:t>- </a:t>
            </a:r>
            <a:r>
              <a:rPr lang="ko-KR" altLang="en-US" dirty="0"/>
              <a:t>* 초기값「</a:t>
            </a:r>
            <a:r>
              <a:rPr lang="en-US" altLang="ko-KR" dirty="0"/>
              <a:t>4</a:t>
            </a:r>
            <a:r>
              <a:rPr lang="ko-KR" altLang="en-US" dirty="0" smtClean="0"/>
              <a:t>」</a:t>
            </a:r>
            <a:endParaRPr lang="en-US" altLang="ko-KR" dirty="0" smtClean="0"/>
          </a:p>
          <a:p>
            <a:pPr lvl="3"/>
            <a:r>
              <a:rPr lang="en-US" altLang="ko-KR" dirty="0"/>
              <a:t>0:</a:t>
            </a:r>
            <a:r>
              <a:rPr lang="ko-KR" altLang="en-US" dirty="0"/>
              <a:t>종합 등급 </a:t>
            </a:r>
            <a:r>
              <a:rPr lang="en-US" altLang="ko-KR" dirty="0"/>
              <a:t>A</a:t>
            </a:r>
            <a:r>
              <a:rPr lang="ko-KR" altLang="en-US" dirty="0"/>
              <a:t>이상이 </a:t>
            </a:r>
            <a:r>
              <a:rPr lang="en-US" altLang="ko-KR" dirty="0" smtClean="0"/>
              <a:t>OK</a:t>
            </a:r>
          </a:p>
          <a:p>
            <a:pPr lvl="3"/>
            <a:r>
              <a:rPr lang="en-US" altLang="ko-KR" dirty="0"/>
              <a:t>1:</a:t>
            </a:r>
            <a:r>
              <a:rPr lang="ko-KR" altLang="en-US" dirty="0"/>
              <a:t>종합 등급 </a:t>
            </a:r>
            <a:r>
              <a:rPr lang="en-US" altLang="ko-KR" dirty="0"/>
              <a:t>B</a:t>
            </a:r>
            <a:r>
              <a:rPr lang="ko-KR" altLang="en-US" dirty="0"/>
              <a:t>이상이 </a:t>
            </a:r>
            <a:r>
              <a:rPr lang="en-US" altLang="ko-KR" dirty="0" smtClean="0"/>
              <a:t>OK</a:t>
            </a:r>
          </a:p>
          <a:p>
            <a:pPr lvl="3"/>
            <a:r>
              <a:rPr lang="en-US" altLang="ko-KR" dirty="0"/>
              <a:t>2:</a:t>
            </a:r>
            <a:r>
              <a:rPr lang="ko-KR" altLang="en-US" dirty="0"/>
              <a:t>종합 등급 </a:t>
            </a:r>
            <a:r>
              <a:rPr lang="en-US" altLang="ko-KR" dirty="0"/>
              <a:t>C</a:t>
            </a:r>
            <a:r>
              <a:rPr lang="ko-KR" altLang="en-US" dirty="0"/>
              <a:t>이상이 </a:t>
            </a:r>
            <a:r>
              <a:rPr lang="en-US" altLang="ko-KR" dirty="0" smtClean="0"/>
              <a:t>OK</a:t>
            </a:r>
          </a:p>
          <a:p>
            <a:pPr lvl="3"/>
            <a:r>
              <a:rPr lang="en-US" altLang="ko-KR" dirty="0"/>
              <a:t>3:</a:t>
            </a:r>
            <a:r>
              <a:rPr lang="ko-KR" altLang="en-US" dirty="0"/>
              <a:t>종합 등급 </a:t>
            </a:r>
            <a:r>
              <a:rPr lang="en-US" altLang="ko-KR" dirty="0"/>
              <a:t>D</a:t>
            </a:r>
            <a:r>
              <a:rPr lang="ko-KR" altLang="en-US" dirty="0"/>
              <a:t>이상이 </a:t>
            </a:r>
            <a:r>
              <a:rPr lang="en-US" altLang="ko-KR" dirty="0" smtClean="0"/>
              <a:t>OK</a:t>
            </a:r>
          </a:p>
          <a:p>
            <a:pPr lvl="3"/>
            <a:r>
              <a:rPr lang="en-US" altLang="ko-KR" dirty="0"/>
              <a:t>4:</a:t>
            </a:r>
            <a:r>
              <a:rPr lang="ko-KR" altLang="en-US" dirty="0"/>
              <a:t>종합 등급 </a:t>
            </a:r>
            <a:r>
              <a:rPr lang="en-US" altLang="ko-KR" dirty="0"/>
              <a:t>F</a:t>
            </a:r>
            <a:r>
              <a:rPr lang="ko-KR" altLang="en-US" dirty="0"/>
              <a:t>이상이 </a:t>
            </a:r>
            <a:r>
              <a:rPr lang="en-US" altLang="ko-KR" dirty="0" smtClean="0"/>
              <a:t>OK</a:t>
            </a:r>
          </a:p>
          <a:p>
            <a:pPr lvl="3"/>
            <a:endParaRPr lang="en-US" altLang="ko-KR" dirty="0"/>
          </a:p>
          <a:p>
            <a:pPr lvl="2"/>
            <a:r>
              <a:rPr lang="ko-KR" altLang="en-US" dirty="0"/>
              <a:t>정지 인쇄 설정 시에만 </a:t>
            </a:r>
            <a:r>
              <a:rPr lang="ko-KR" altLang="en-US" dirty="0" smtClean="0"/>
              <a:t>유효</a:t>
            </a:r>
            <a:endParaRPr lang="en-US" altLang="ko-KR" dirty="0" smtClean="0"/>
          </a:p>
          <a:p>
            <a:pPr lvl="2"/>
            <a:r>
              <a:rPr lang="ko-KR" altLang="en-US" dirty="0"/>
              <a:t>인쇄 확인 기능 유효 시에도 설정 </a:t>
            </a:r>
            <a:r>
              <a:rPr lang="ko-KR" altLang="en-US" dirty="0" smtClean="0"/>
              <a:t>가능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2D</a:t>
            </a:r>
            <a:r>
              <a:rPr lang="ko-KR" altLang="en-US" dirty="0" err="1" smtClean="0"/>
              <a:t>코드리더기기능</a:t>
            </a:r>
            <a:r>
              <a:rPr lang="ko-KR" altLang="en-US" dirty="0" smtClean="0"/>
              <a:t> </a:t>
            </a:r>
            <a:r>
              <a:rPr lang="ko-KR" altLang="en-US" dirty="0"/>
              <a:t>비활성화인 경우 </a:t>
            </a:r>
            <a:r>
              <a:rPr lang="en-US" altLang="ko-KR" dirty="0">
                <a:solidFill>
                  <a:srgbClr val="FF0000"/>
                </a:solidFill>
              </a:rPr>
              <a:t>S040 </a:t>
            </a:r>
            <a:r>
              <a:rPr lang="ko-KR" altLang="en-US" dirty="0" smtClean="0">
                <a:solidFill>
                  <a:srgbClr val="FF0000"/>
                </a:solidFill>
              </a:rPr>
              <a:t>동작제한에러</a:t>
            </a:r>
            <a:r>
              <a:rPr lang="en-US" altLang="ko-KR" dirty="0"/>
              <a:t>(2D </a:t>
            </a:r>
            <a:r>
              <a:rPr lang="ko-KR" altLang="en-US" dirty="0"/>
              <a:t>코드 리더기</a:t>
            </a:r>
            <a:r>
              <a:rPr lang="en-US" altLang="ko-KR" dirty="0" smtClean="0"/>
              <a:t>)</a:t>
            </a:r>
            <a:r>
              <a:rPr lang="ko-KR" altLang="en-US" dirty="0" smtClean="0"/>
              <a:t> </a:t>
            </a:r>
            <a:r>
              <a:rPr lang="ko-KR" altLang="en-US" dirty="0"/>
              <a:t>반환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869832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통신 연결 및 데이터 흐름</a:t>
            </a:r>
            <a:endParaRPr lang="ko-KR" altLang="en-US" dirty="0"/>
          </a:p>
        </p:txBody>
      </p:sp>
      <p:grpSp>
        <p:nvGrpSpPr>
          <p:cNvPr id="30" name="그룹 29"/>
          <p:cNvGrpSpPr/>
          <p:nvPr/>
        </p:nvGrpSpPr>
        <p:grpSpPr>
          <a:xfrm>
            <a:off x="1919476" y="1825625"/>
            <a:ext cx="8252178" cy="4294958"/>
            <a:chOff x="1919476" y="1825625"/>
            <a:chExt cx="8252178" cy="4294958"/>
          </a:xfrm>
        </p:grpSpPr>
        <p:sp>
          <p:nvSpPr>
            <p:cNvPr id="31" name="직사각형 30"/>
            <p:cNvSpPr/>
            <p:nvPr/>
          </p:nvSpPr>
          <p:spPr>
            <a:xfrm>
              <a:off x="1919476" y="2033443"/>
              <a:ext cx="8252178" cy="4087140"/>
            </a:xfrm>
            <a:prstGeom prst="rect">
              <a:avLst/>
            </a:prstGeom>
            <a:noFill/>
            <a:ln w="34925">
              <a:solidFill>
                <a:srgbClr val="C00000"/>
              </a:solidFill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 dirty="0"/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4816615" y="1825625"/>
              <a:ext cx="1717964" cy="415637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 smtClean="0">
                  <a:solidFill>
                    <a:srgbClr val="FFFF00"/>
                  </a:solidFill>
                </a:rPr>
                <a:t>RTR </a:t>
              </a:r>
              <a:r>
                <a:rPr lang="ko-KR" altLang="en-US" sz="1400" b="1" dirty="0" smtClean="0">
                  <a:solidFill>
                    <a:srgbClr val="FFFF00"/>
                  </a:solidFill>
                </a:rPr>
                <a:t>프로그램</a:t>
              </a:r>
              <a:endParaRPr lang="ko-KR" altLang="en-US" sz="1400" b="1" dirty="0">
                <a:solidFill>
                  <a:srgbClr val="FFFF00"/>
                </a:solidFill>
              </a:endParaRPr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8252345" y="3032413"/>
              <a:ext cx="1717964" cy="415637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smtClean="0"/>
                <a:t>각인부</a:t>
              </a:r>
              <a:r>
                <a:rPr lang="en-US" altLang="ko-KR" sz="1400" b="1" dirty="0" smtClean="0"/>
                <a:t> </a:t>
              </a:r>
              <a:r>
                <a:rPr lang="ko-KR" altLang="en-US" sz="1400" b="1" dirty="0" smtClean="0"/>
                <a:t>프로그램</a:t>
              </a:r>
              <a:endParaRPr lang="ko-KR" altLang="en-US" sz="1400" b="1" dirty="0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5352324" y="3013392"/>
              <a:ext cx="1717964" cy="415637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 smtClean="0"/>
                <a:t>AOI </a:t>
              </a:r>
              <a:r>
                <a:rPr lang="ko-KR" altLang="en-US" sz="1400" b="1" dirty="0" smtClean="0"/>
                <a:t>프로그램</a:t>
              </a:r>
              <a:endParaRPr lang="ko-KR" altLang="en-US" sz="1400" b="1" dirty="0"/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2122384" y="3013391"/>
              <a:ext cx="1939638" cy="415637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 smtClean="0"/>
                <a:t>Punching </a:t>
              </a:r>
              <a:r>
                <a:rPr lang="ko-KR" altLang="en-US" sz="1400" b="1" dirty="0" smtClean="0"/>
                <a:t>프로그램</a:t>
              </a:r>
              <a:endParaRPr lang="ko-KR" altLang="en-US" sz="1400" b="1" dirty="0"/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3772906" y="4013006"/>
              <a:ext cx="1717964" cy="415637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 smtClean="0"/>
                <a:t>VS </a:t>
              </a:r>
              <a:r>
                <a:rPr lang="ko-KR" altLang="en-US" sz="1400" b="1" dirty="0" smtClean="0"/>
                <a:t>프로그램</a:t>
              </a:r>
              <a:endParaRPr lang="ko-KR" altLang="en-US" sz="1400" b="1" dirty="0"/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3772905" y="5261797"/>
              <a:ext cx="1717964" cy="415637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 smtClean="0"/>
                <a:t>PLC </a:t>
              </a:r>
              <a:r>
                <a:rPr lang="ko-KR" altLang="en-US" sz="1400" b="1" dirty="0" smtClean="0"/>
                <a:t>프로그램</a:t>
              </a:r>
              <a:endParaRPr lang="ko-KR" altLang="en-US" sz="1400" b="1" dirty="0"/>
            </a:p>
          </p:txBody>
        </p:sp>
        <p:sp>
          <p:nvSpPr>
            <p:cNvPr id="38" name="오른쪽 화살표 37"/>
            <p:cNvSpPr/>
            <p:nvPr/>
          </p:nvSpPr>
          <p:spPr>
            <a:xfrm rot="10800000">
              <a:off x="3138674" y="4013005"/>
              <a:ext cx="565181" cy="382219"/>
            </a:xfrm>
            <a:prstGeom prst="rightArrow">
              <a:avLst/>
            </a:prstGeom>
            <a:gradFill>
              <a:gsLst>
                <a:gs pos="89000">
                  <a:srgbClr val="00B0F0"/>
                </a:gs>
                <a:gs pos="0">
                  <a:srgbClr val="00B0F0"/>
                </a:gs>
                <a:gs pos="80000">
                  <a:srgbClr val="00B0F0"/>
                </a:gs>
                <a:gs pos="100000">
                  <a:srgbClr val="00B0F0"/>
                </a:gs>
              </a:gsLst>
            </a:gradFill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 dirty="0"/>
            </a:p>
          </p:txBody>
        </p:sp>
        <p:sp>
          <p:nvSpPr>
            <p:cNvPr id="39" name="오른쪽 화살표 38"/>
            <p:cNvSpPr/>
            <p:nvPr/>
          </p:nvSpPr>
          <p:spPr>
            <a:xfrm rot="10800000">
              <a:off x="7241062" y="3046810"/>
              <a:ext cx="840509" cy="382219"/>
            </a:xfrm>
            <a:prstGeom prst="rightArrow">
              <a:avLst/>
            </a:prstGeom>
            <a:gradFill>
              <a:gsLst>
                <a:gs pos="89000">
                  <a:srgbClr val="00B0F0"/>
                </a:gs>
                <a:gs pos="0">
                  <a:srgbClr val="00B0F0"/>
                </a:gs>
                <a:gs pos="80000">
                  <a:srgbClr val="00B0F0"/>
                </a:gs>
                <a:gs pos="100000">
                  <a:srgbClr val="00B0F0"/>
                </a:gs>
              </a:gsLst>
            </a:gradFill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 dirty="0"/>
            </a:p>
          </p:txBody>
        </p:sp>
        <p:sp>
          <p:nvSpPr>
            <p:cNvPr id="40" name="오른쪽 화살표 39"/>
            <p:cNvSpPr/>
            <p:nvPr/>
          </p:nvSpPr>
          <p:spPr>
            <a:xfrm rot="10800000">
              <a:off x="4211633" y="3046809"/>
              <a:ext cx="840509" cy="382219"/>
            </a:xfrm>
            <a:prstGeom prst="rightArrow">
              <a:avLst/>
            </a:prstGeom>
            <a:gradFill>
              <a:gsLst>
                <a:gs pos="89000">
                  <a:srgbClr val="00B0F0"/>
                </a:gs>
                <a:gs pos="0">
                  <a:srgbClr val="00B0F0"/>
                </a:gs>
                <a:gs pos="80000">
                  <a:srgbClr val="00B0F0"/>
                </a:gs>
                <a:gs pos="100000">
                  <a:srgbClr val="00B0F0"/>
                </a:gs>
              </a:gsLst>
            </a:gradFill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 dirty="0"/>
            </a:p>
          </p:txBody>
        </p:sp>
        <p:sp>
          <p:nvSpPr>
            <p:cNvPr id="41" name="오른쪽 화살표 40"/>
            <p:cNvSpPr/>
            <p:nvPr/>
          </p:nvSpPr>
          <p:spPr>
            <a:xfrm rot="16200000">
              <a:off x="2797526" y="3581421"/>
              <a:ext cx="565181" cy="382219"/>
            </a:xfrm>
            <a:prstGeom prst="rightArrow">
              <a:avLst/>
            </a:prstGeom>
            <a:gradFill>
              <a:gsLst>
                <a:gs pos="89000">
                  <a:srgbClr val="00B0F0"/>
                </a:gs>
                <a:gs pos="0">
                  <a:srgbClr val="00B0F0"/>
                </a:gs>
                <a:gs pos="80000">
                  <a:srgbClr val="00B0F0"/>
                </a:gs>
                <a:gs pos="100000">
                  <a:srgbClr val="00B0F0"/>
                </a:gs>
              </a:gsLst>
            </a:gradFill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 dirty="0"/>
            </a:p>
          </p:txBody>
        </p:sp>
        <p:sp>
          <p:nvSpPr>
            <p:cNvPr id="42" name="오른쪽 화살표 41"/>
            <p:cNvSpPr/>
            <p:nvPr/>
          </p:nvSpPr>
          <p:spPr>
            <a:xfrm rot="5400000">
              <a:off x="5821980" y="3608913"/>
              <a:ext cx="565181" cy="382219"/>
            </a:xfrm>
            <a:prstGeom prst="rightArrow">
              <a:avLst/>
            </a:prstGeom>
            <a:gradFill>
              <a:gsLst>
                <a:gs pos="89000">
                  <a:srgbClr val="00B0F0"/>
                </a:gs>
                <a:gs pos="0">
                  <a:srgbClr val="00B0F0"/>
                </a:gs>
                <a:gs pos="80000">
                  <a:srgbClr val="00B0F0"/>
                </a:gs>
                <a:gs pos="100000">
                  <a:srgbClr val="00B0F0"/>
                </a:gs>
              </a:gsLst>
            </a:gradFill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 dirty="0"/>
            </a:p>
          </p:txBody>
        </p:sp>
        <p:sp>
          <p:nvSpPr>
            <p:cNvPr id="43" name="오른쪽 화살표 42"/>
            <p:cNvSpPr/>
            <p:nvPr/>
          </p:nvSpPr>
          <p:spPr>
            <a:xfrm rot="10800000">
              <a:off x="5539390" y="4067135"/>
              <a:ext cx="565181" cy="382219"/>
            </a:xfrm>
            <a:prstGeom prst="rightArrow">
              <a:avLst/>
            </a:prstGeom>
            <a:gradFill>
              <a:gsLst>
                <a:gs pos="89000">
                  <a:srgbClr val="00B0F0"/>
                </a:gs>
                <a:gs pos="0">
                  <a:srgbClr val="00B0F0"/>
                </a:gs>
                <a:gs pos="80000">
                  <a:srgbClr val="00B0F0"/>
                </a:gs>
                <a:gs pos="100000">
                  <a:srgbClr val="00B0F0"/>
                </a:gs>
              </a:gsLst>
            </a:gradFill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 dirty="0"/>
            </a:p>
          </p:txBody>
        </p:sp>
        <p:cxnSp>
          <p:nvCxnSpPr>
            <p:cNvPr id="44" name="직선 연결선 43"/>
            <p:cNvCxnSpPr/>
            <p:nvPr/>
          </p:nvCxnSpPr>
          <p:spPr>
            <a:xfrm>
              <a:off x="4631887" y="4878804"/>
              <a:ext cx="0" cy="382993"/>
            </a:xfrm>
            <a:prstGeom prst="line">
              <a:avLst/>
            </a:prstGeom>
            <a:ln w="28575">
              <a:solidFill>
                <a:schemeClr val="tx2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/>
            <p:cNvCxnSpPr/>
            <p:nvPr/>
          </p:nvCxnSpPr>
          <p:spPr>
            <a:xfrm>
              <a:off x="2756491" y="4878804"/>
              <a:ext cx="3646311" cy="0"/>
            </a:xfrm>
            <a:prstGeom prst="line">
              <a:avLst/>
            </a:prstGeom>
            <a:ln w="28575">
              <a:solidFill>
                <a:schemeClr val="tx2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/>
            <p:cNvCxnSpPr/>
            <p:nvPr/>
          </p:nvCxnSpPr>
          <p:spPr>
            <a:xfrm>
              <a:off x="2756491" y="3489939"/>
              <a:ext cx="0" cy="1388865"/>
            </a:xfrm>
            <a:prstGeom prst="line">
              <a:avLst/>
            </a:prstGeom>
            <a:ln w="28575">
              <a:solidFill>
                <a:schemeClr val="tx2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/>
            <p:cNvCxnSpPr/>
            <p:nvPr/>
          </p:nvCxnSpPr>
          <p:spPr>
            <a:xfrm>
              <a:off x="6402802" y="3448050"/>
              <a:ext cx="0" cy="1430754"/>
            </a:xfrm>
            <a:prstGeom prst="line">
              <a:avLst/>
            </a:prstGeom>
            <a:ln w="28575">
              <a:solidFill>
                <a:schemeClr val="tx2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 47"/>
            <p:cNvCxnSpPr/>
            <p:nvPr/>
          </p:nvCxnSpPr>
          <p:spPr>
            <a:xfrm>
              <a:off x="3138673" y="2542454"/>
              <a:ext cx="0" cy="470937"/>
            </a:xfrm>
            <a:prstGeom prst="line">
              <a:avLst/>
            </a:prstGeom>
            <a:ln w="28575">
              <a:solidFill>
                <a:schemeClr val="tx2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 48"/>
            <p:cNvCxnSpPr/>
            <p:nvPr/>
          </p:nvCxnSpPr>
          <p:spPr>
            <a:xfrm>
              <a:off x="3138673" y="2542454"/>
              <a:ext cx="5971825" cy="0"/>
            </a:xfrm>
            <a:prstGeom prst="line">
              <a:avLst/>
            </a:prstGeom>
            <a:ln w="28575">
              <a:solidFill>
                <a:schemeClr val="tx2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 49"/>
            <p:cNvCxnSpPr/>
            <p:nvPr/>
          </p:nvCxnSpPr>
          <p:spPr>
            <a:xfrm>
              <a:off x="6284389" y="2542454"/>
              <a:ext cx="0" cy="470937"/>
            </a:xfrm>
            <a:prstGeom prst="line">
              <a:avLst/>
            </a:prstGeom>
            <a:ln w="28575">
              <a:solidFill>
                <a:schemeClr val="tx2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 50"/>
            <p:cNvCxnSpPr/>
            <p:nvPr/>
          </p:nvCxnSpPr>
          <p:spPr>
            <a:xfrm>
              <a:off x="9106612" y="2542454"/>
              <a:ext cx="0" cy="470937"/>
            </a:xfrm>
            <a:prstGeom prst="line">
              <a:avLst/>
            </a:prstGeom>
            <a:ln w="28575">
              <a:solidFill>
                <a:schemeClr val="tx2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 51"/>
            <p:cNvCxnSpPr/>
            <p:nvPr/>
          </p:nvCxnSpPr>
          <p:spPr>
            <a:xfrm>
              <a:off x="7806134" y="5241656"/>
              <a:ext cx="550874" cy="0"/>
            </a:xfrm>
            <a:prstGeom prst="line">
              <a:avLst/>
            </a:prstGeom>
            <a:ln w="28575">
              <a:solidFill>
                <a:schemeClr val="tx2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/>
            <p:cNvSpPr txBox="1"/>
            <p:nvPr/>
          </p:nvSpPr>
          <p:spPr>
            <a:xfrm>
              <a:off x="8416961" y="5123297"/>
              <a:ext cx="12079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통신 연결</a:t>
              </a:r>
              <a:endParaRPr lang="ko-KR" altLang="en-US" sz="1200" dirty="0"/>
            </a:p>
          </p:txBody>
        </p:sp>
        <p:sp>
          <p:nvSpPr>
            <p:cNvPr id="54" name="오른쪽 화살표 53"/>
            <p:cNvSpPr/>
            <p:nvPr/>
          </p:nvSpPr>
          <p:spPr>
            <a:xfrm rot="10800000">
              <a:off x="7828957" y="5580036"/>
              <a:ext cx="505228" cy="194795"/>
            </a:xfrm>
            <a:prstGeom prst="rightArrow">
              <a:avLst/>
            </a:prstGeom>
            <a:gradFill>
              <a:gsLst>
                <a:gs pos="89000">
                  <a:srgbClr val="00B0F0"/>
                </a:gs>
                <a:gs pos="0">
                  <a:srgbClr val="00B0F0"/>
                </a:gs>
                <a:gs pos="80000">
                  <a:srgbClr val="00B0F0"/>
                </a:gs>
                <a:gs pos="100000">
                  <a:srgbClr val="00B0F0"/>
                </a:gs>
              </a:gsLst>
            </a:gradFill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 dirty="0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8416960" y="5551253"/>
              <a:ext cx="12079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데이터 흐름</a:t>
              </a:r>
              <a:endParaRPr lang="ko-KR" alt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48627956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MDX-2000 </a:t>
            </a:r>
            <a:r>
              <a:rPr lang="en-US" altLang="ko-KR" dirty="0"/>
              <a:t>Command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운전 중인 작업으로 설정된 조명 종류를 변경</a:t>
            </a:r>
            <a:r>
              <a:rPr lang="en-US" altLang="ko-KR" dirty="0"/>
              <a:t>/</a:t>
            </a:r>
            <a:r>
              <a:rPr lang="ko-KR" altLang="en-US" dirty="0" smtClean="0"/>
              <a:t>요구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WX CMD : WX,JOB=</a:t>
            </a:r>
            <a:r>
              <a:rPr lang="en-US" altLang="ko-KR" b="1" i="1" dirty="0" smtClean="0"/>
              <a:t>0000</a:t>
            </a:r>
            <a:r>
              <a:rPr lang="en-US" altLang="ko-KR" dirty="0" smtClean="0"/>
              <a:t>,LightingType=</a:t>
            </a:r>
            <a:r>
              <a:rPr lang="en-US" altLang="ko-KR" b="1" i="1" dirty="0" smtClean="0"/>
              <a:t>A</a:t>
            </a:r>
          </a:p>
          <a:p>
            <a:pPr lvl="1"/>
            <a:r>
              <a:rPr lang="en-US" altLang="ko-KR" dirty="0" smtClean="0"/>
              <a:t>WX RTN  : </a:t>
            </a:r>
            <a:r>
              <a:rPr lang="en-US" altLang="ko-KR" dirty="0"/>
              <a:t>WX,OK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RX </a:t>
            </a:r>
            <a:r>
              <a:rPr lang="en-US" altLang="ko-KR" dirty="0"/>
              <a:t>CMD  : </a:t>
            </a:r>
            <a:r>
              <a:rPr lang="en-US" altLang="ko-KR" dirty="0" smtClean="0"/>
              <a:t>RX,JOB=</a:t>
            </a:r>
            <a:r>
              <a:rPr lang="en-US" altLang="ko-KR" b="1" i="1" dirty="0" smtClean="0"/>
              <a:t>0000</a:t>
            </a:r>
            <a:r>
              <a:rPr lang="en-US" altLang="ko-KR" dirty="0" smtClean="0"/>
              <a:t>,LightingType</a:t>
            </a:r>
          </a:p>
          <a:p>
            <a:pPr lvl="1"/>
            <a:r>
              <a:rPr lang="en-US" altLang="ko-KR" dirty="0" smtClean="0"/>
              <a:t>RX </a:t>
            </a:r>
            <a:r>
              <a:rPr lang="en-US" altLang="ko-KR" dirty="0"/>
              <a:t>RTN   : </a:t>
            </a:r>
            <a:r>
              <a:rPr lang="en-US" altLang="ko-KR" dirty="0" smtClean="0"/>
              <a:t>RX,OK,</a:t>
            </a:r>
            <a:r>
              <a:rPr lang="en-US" altLang="ko-KR" b="1" i="1" dirty="0" smtClean="0"/>
              <a:t>A</a:t>
            </a:r>
          </a:p>
          <a:p>
            <a:pPr lvl="2"/>
            <a:r>
              <a:rPr lang="en-US" altLang="ko-KR" b="1" i="1" dirty="0" smtClean="0"/>
              <a:t>A</a:t>
            </a:r>
            <a:r>
              <a:rPr lang="en-US" altLang="ko-KR" dirty="0" smtClean="0"/>
              <a:t>:0~2	: </a:t>
            </a:r>
            <a:r>
              <a:rPr lang="ko-KR" altLang="en-US" dirty="0"/>
              <a:t>* 일반 조명 </a:t>
            </a:r>
            <a:r>
              <a:rPr lang="ko-KR" altLang="en-US" dirty="0" smtClean="0"/>
              <a:t>종류</a:t>
            </a:r>
            <a:endParaRPr lang="en-US" altLang="ko-KR" dirty="0" smtClean="0"/>
          </a:p>
          <a:p>
            <a:pPr lvl="3"/>
            <a:r>
              <a:rPr lang="en-US" altLang="ko-KR" dirty="0"/>
              <a:t>0:</a:t>
            </a:r>
            <a:r>
              <a:rPr lang="ko-KR" altLang="en-US" dirty="0"/>
              <a:t>내장 </a:t>
            </a:r>
            <a:r>
              <a:rPr lang="ko-KR" altLang="en-US" dirty="0" smtClean="0"/>
              <a:t>조명</a:t>
            </a:r>
            <a:r>
              <a:rPr lang="en-US" altLang="ko-KR" dirty="0" smtClean="0"/>
              <a:t>, </a:t>
            </a:r>
            <a:r>
              <a:rPr lang="en-US" altLang="ko-KR" dirty="0"/>
              <a:t>1:</a:t>
            </a:r>
            <a:r>
              <a:rPr lang="ko-KR" altLang="en-US" dirty="0"/>
              <a:t>내장 조명 </a:t>
            </a:r>
            <a:r>
              <a:rPr lang="en-US" altLang="ko-KR" dirty="0"/>
              <a:t>(</a:t>
            </a:r>
            <a:r>
              <a:rPr lang="ko-KR" altLang="en-US" dirty="0" err="1"/>
              <a:t>헐레이션</a:t>
            </a:r>
            <a:r>
              <a:rPr lang="ko-KR" altLang="en-US" dirty="0"/>
              <a:t> 제거</a:t>
            </a:r>
            <a:r>
              <a:rPr lang="en-US" altLang="ko-KR" dirty="0" smtClean="0"/>
              <a:t>), </a:t>
            </a:r>
            <a:r>
              <a:rPr lang="en-US" altLang="ko-KR" dirty="0"/>
              <a:t>2:</a:t>
            </a:r>
            <a:r>
              <a:rPr lang="ko-KR" altLang="en-US" dirty="0"/>
              <a:t>외부 </a:t>
            </a:r>
            <a:r>
              <a:rPr lang="ko-KR" altLang="en-US" dirty="0" smtClean="0"/>
              <a:t>조명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238681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MDX-2000 </a:t>
            </a:r>
            <a:r>
              <a:rPr lang="en-US" altLang="ko-KR" dirty="0"/>
              <a:t>Command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11533"/>
          </a:xfrm>
        </p:spPr>
        <p:txBody>
          <a:bodyPr>
            <a:normAutofit/>
          </a:bodyPr>
          <a:lstStyle/>
          <a:p>
            <a:r>
              <a:rPr lang="ko-KR" altLang="en-US" dirty="0"/>
              <a:t>작업 과정의 </a:t>
            </a:r>
            <a:r>
              <a:rPr lang="en-US" altLang="ko-KR" dirty="0"/>
              <a:t>2D </a:t>
            </a:r>
            <a:r>
              <a:rPr lang="ko-KR" altLang="en-US" dirty="0"/>
              <a:t>코드 판독 설정 내장 조명 조건을 </a:t>
            </a:r>
            <a:r>
              <a:rPr lang="ko-KR" altLang="en-US" dirty="0" smtClean="0"/>
              <a:t>취득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RX </a:t>
            </a:r>
            <a:r>
              <a:rPr lang="en-US" altLang="ko-KR" dirty="0"/>
              <a:t>CMD  : RX,JOB=0000,CodeReaderLightSetting【CR</a:t>
            </a:r>
            <a:r>
              <a:rPr lang="en-US" altLang="ko-KR" dirty="0" smtClean="0"/>
              <a:t>】</a:t>
            </a:r>
          </a:p>
          <a:p>
            <a:pPr lvl="1"/>
            <a:r>
              <a:rPr lang="en-US" altLang="ko-KR" dirty="0" smtClean="0"/>
              <a:t>RX </a:t>
            </a:r>
            <a:r>
              <a:rPr lang="en-US" altLang="ko-KR" dirty="0"/>
              <a:t>RTN   : RX,OK,A,B,C,D,E【CR</a:t>
            </a:r>
            <a:r>
              <a:rPr lang="en-US" altLang="ko-KR" dirty="0" smtClean="0"/>
              <a:t>】</a:t>
            </a:r>
          </a:p>
          <a:p>
            <a:pPr lvl="2"/>
            <a:r>
              <a:rPr lang="en-US" altLang="ko-KR" dirty="0"/>
              <a:t>A: 0/1</a:t>
            </a:r>
            <a:r>
              <a:rPr lang="en-US" altLang="ko-KR" dirty="0" smtClean="0"/>
              <a:t>	: </a:t>
            </a:r>
            <a:r>
              <a:rPr lang="ko-KR" altLang="en-US" dirty="0"/>
              <a:t>내장 조명 </a:t>
            </a:r>
            <a:r>
              <a:rPr lang="en-US" altLang="ko-KR" dirty="0"/>
              <a:t>1</a:t>
            </a:r>
            <a:r>
              <a:rPr lang="ko-KR" altLang="en-US" dirty="0"/>
              <a:t>의 점등 조건</a:t>
            </a:r>
            <a:endParaRPr lang="en-US" altLang="ko-KR" dirty="0" smtClean="0"/>
          </a:p>
          <a:p>
            <a:pPr lvl="3"/>
            <a:r>
              <a:rPr lang="en-US" altLang="ko-KR" dirty="0"/>
              <a:t>0: </a:t>
            </a:r>
            <a:r>
              <a:rPr lang="ko-KR" altLang="en-US" dirty="0" smtClean="0"/>
              <a:t>소등</a:t>
            </a:r>
            <a:r>
              <a:rPr lang="en-US" altLang="ko-KR" dirty="0" smtClean="0"/>
              <a:t>, </a:t>
            </a:r>
            <a:r>
              <a:rPr lang="en-US" altLang="ko-KR" dirty="0"/>
              <a:t>1: </a:t>
            </a:r>
            <a:r>
              <a:rPr lang="ko-KR" altLang="en-US" dirty="0" smtClean="0"/>
              <a:t>점등</a:t>
            </a:r>
            <a:endParaRPr lang="en-US" altLang="ko-KR" dirty="0" smtClean="0"/>
          </a:p>
          <a:p>
            <a:pPr lvl="2"/>
            <a:r>
              <a:rPr lang="en-US" altLang="ko-KR" dirty="0"/>
              <a:t>B: </a:t>
            </a:r>
            <a:r>
              <a:rPr lang="en-US" altLang="ko-KR" dirty="0" smtClean="0"/>
              <a:t>0/1	</a:t>
            </a:r>
            <a:r>
              <a:rPr lang="en-US" altLang="ko-KR" dirty="0"/>
              <a:t>	: </a:t>
            </a:r>
            <a:r>
              <a:rPr lang="ko-KR" altLang="en-US" dirty="0"/>
              <a:t>내장 조명 </a:t>
            </a:r>
            <a:r>
              <a:rPr lang="en-US" altLang="ko-KR" dirty="0" smtClean="0"/>
              <a:t>2</a:t>
            </a:r>
            <a:r>
              <a:rPr lang="ko-KR" altLang="en-US" dirty="0" smtClean="0"/>
              <a:t>의 </a:t>
            </a:r>
            <a:r>
              <a:rPr lang="ko-KR" altLang="en-US" dirty="0"/>
              <a:t>점등 </a:t>
            </a:r>
            <a:r>
              <a:rPr lang="ko-KR" altLang="en-US" dirty="0" smtClean="0"/>
              <a:t>조건</a:t>
            </a:r>
            <a:endParaRPr lang="en-US" altLang="ko-KR" dirty="0" smtClean="0"/>
          </a:p>
          <a:p>
            <a:pPr lvl="3"/>
            <a:r>
              <a:rPr lang="en-US" altLang="ko-KR" dirty="0"/>
              <a:t>0: </a:t>
            </a:r>
            <a:r>
              <a:rPr lang="ko-KR" altLang="en-US" dirty="0"/>
              <a:t>소등</a:t>
            </a:r>
            <a:r>
              <a:rPr lang="en-US" altLang="ko-KR" dirty="0"/>
              <a:t>, 1: </a:t>
            </a:r>
            <a:r>
              <a:rPr lang="ko-KR" altLang="en-US" dirty="0" smtClean="0"/>
              <a:t>점등</a:t>
            </a:r>
            <a:endParaRPr lang="en-US" altLang="ko-KR" dirty="0" smtClean="0"/>
          </a:p>
          <a:p>
            <a:pPr lvl="2"/>
            <a:r>
              <a:rPr lang="en-US" altLang="ko-KR" dirty="0"/>
              <a:t>C: </a:t>
            </a:r>
            <a:r>
              <a:rPr lang="en-US" altLang="ko-KR" dirty="0" smtClean="0"/>
              <a:t>0/1</a:t>
            </a:r>
            <a:r>
              <a:rPr lang="en-US" altLang="ko-KR" dirty="0"/>
              <a:t>	</a:t>
            </a:r>
            <a:r>
              <a:rPr lang="en-US" altLang="ko-KR" dirty="0" smtClean="0"/>
              <a:t>: </a:t>
            </a:r>
            <a:r>
              <a:rPr lang="ko-KR" altLang="en-US" dirty="0"/>
              <a:t>내장 조명 </a:t>
            </a:r>
            <a:r>
              <a:rPr lang="en-US" altLang="ko-KR" dirty="0" smtClean="0"/>
              <a:t>3</a:t>
            </a:r>
            <a:r>
              <a:rPr lang="ko-KR" altLang="en-US" dirty="0" smtClean="0"/>
              <a:t>의 </a:t>
            </a:r>
            <a:r>
              <a:rPr lang="ko-KR" altLang="en-US" dirty="0"/>
              <a:t>점등 조건</a:t>
            </a:r>
            <a:endParaRPr lang="en-US" altLang="ko-KR" dirty="0" smtClean="0"/>
          </a:p>
          <a:p>
            <a:pPr lvl="3"/>
            <a:r>
              <a:rPr lang="en-US" altLang="ko-KR" dirty="0"/>
              <a:t>0: </a:t>
            </a:r>
            <a:r>
              <a:rPr lang="ko-KR" altLang="en-US" dirty="0"/>
              <a:t>소등</a:t>
            </a:r>
            <a:r>
              <a:rPr lang="en-US" altLang="ko-KR" dirty="0"/>
              <a:t>, 1: </a:t>
            </a:r>
            <a:r>
              <a:rPr lang="ko-KR" altLang="en-US" dirty="0"/>
              <a:t>점등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D: 0/1</a:t>
            </a:r>
            <a:r>
              <a:rPr lang="en-US" altLang="ko-KR" dirty="0"/>
              <a:t>	</a:t>
            </a:r>
            <a:r>
              <a:rPr lang="en-US" altLang="ko-KR" dirty="0" smtClean="0"/>
              <a:t>: </a:t>
            </a:r>
            <a:r>
              <a:rPr lang="ko-KR" altLang="en-US" dirty="0"/>
              <a:t>내장 조명 </a:t>
            </a:r>
            <a:r>
              <a:rPr lang="en-US" altLang="ko-KR" dirty="0" smtClean="0"/>
              <a:t>4</a:t>
            </a:r>
            <a:r>
              <a:rPr lang="ko-KR" altLang="en-US" dirty="0" smtClean="0"/>
              <a:t>의 </a:t>
            </a:r>
            <a:r>
              <a:rPr lang="ko-KR" altLang="en-US" dirty="0"/>
              <a:t>점등 조건</a:t>
            </a:r>
            <a:endParaRPr lang="en-US" altLang="ko-KR" dirty="0" smtClean="0"/>
          </a:p>
          <a:p>
            <a:pPr lvl="3"/>
            <a:r>
              <a:rPr lang="en-US" altLang="ko-KR" dirty="0"/>
              <a:t>0: </a:t>
            </a:r>
            <a:r>
              <a:rPr lang="ko-KR" altLang="en-US" dirty="0"/>
              <a:t>소등</a:t>
            </a:r>
            <a:r>
              <a:rPr lang="en-US" altLang="ko-KR" dirty="0"/>
              <a:t>, 1: </a:t>
            </a:r>
            <a:r>
              <a:rPr lang="ko-KR" altLang="en-US" dirty="0"/>
              <a:t>점등</a:t>
            </a:r>
            <a:endParaRPr lang="en-US" altLang="ko-KR" dirty="0" smtClean="0"/>
          </a:p>
          <a:p>
            <a:pPr lvl="2"/>
            <a:r>
              <a:rPr lang="en-US" altLang="ko-KR" dirty="0"/>
              <a:t>E</a:t>
            </a:r>
            <a:r>
              <a:rPr lang="en-US" altLang="ko-KR" dirty="0" smtClean="0"/>
              <a:t>: 0/1</a:t>
            </a:r>
            <a:r>
              <a:rPr lang="en-US" altLang="ko-KR" dirty="0"/>
              <a:t>		: </a:t>
            </a:r>
            <a:r>
              <a:rPr lang="ko-KR" altLang="en-US" dirty="0"/>
              <a:t>내장 조명 </a:t>
            </a:r>
            <a:r>
              <a:rPr lang="en-US" altLang="ko-KR" dirty="0" smtClean="0"/>
              <a:t>5</a:t>
            </a:r>
            <a:r>
              <a:rPr lang="ko-KR" altLang="en-US" dirty="0" smtClean="0"/>
              <a:t>의 </a:t>
            </a:r>
            <a:r>
              <a:rPr lang="ko-KR" altLang="en-US" dirty="0"/>
              <a:t>점등 조건</a:t>
            </a:r>
            <a:endParaRPr lang="en-US" altLang="ko-KR" dirty="0" smtClean="0"/>
          </a:p>
          <a:p>
            <a:pPr lvl="3"/>
            <a:r>
              <a:rPr lang="en-US" altLang="ko-KR" dirty="0"/>
              <a:t>0: </a:t>
            </a:r>
            <a:r>
              <a:rPr lang="ko-KR" altLang="en-US" dirty="0"/>
              <a:t>소등</a:t>
            </a:r>
            <a:r>
              <a:rPr lang="en-US" altLang="ko-KR" dirty="0"/>
              <a:t>, 1: </a:t>
            </a:r>
            <a:r>
              <a:rPr lang="ko-KR" altLang="en-US" dirty="0"/>
              <a:t>점등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590593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MDX-2000 </a:t>
            </a:r>
            <a:r>
              <a:rPr lang="en-US" altLang="ko-KR" dirty="0"/>
              <a:t>Command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199" y="1524000"/>
            <a:ext cx="11273590" cy="5269832"/>
          </a:xfrm>
        </p:spPr>
        <p:txBody>
          <a:bodyPr>
            <a:normAutofit/>
          </a:bodyPr>
          <a:lstStyle/>
          <a:p>
            <a:r>
              <a:rPr lang="ko-KR" altLang="en-US" dirty="0"/>
              <a:t>작업 공정 중인 카메라 기능의 촬영 조건을 변경</a:t>
            </a:r>
            <a:r>
              <a:rPr lang="en-US" altLang="ko-KR" dirty="0"/>
              <a:t>/</a:t>
            </a:r>
            <a:r>
              <a:rPr lang="ko-KR" altLang="en-US" dirty="0" smtClean="0"/>
              <a:t>요구</a:t>
            </a:r>
            <a:endParaRPr lang="en-US" altLang="ko-KR" dirty="0" smtClean="0"/>
          </a:p>
          <a:p>
            <a:pPr lvl="1"/>
            <a:r>
              <a:rPr lang="en-US" altLang="ko-KR" dirty="0"/>
              <a:t>WX CMD : </a:t>
            </a:r>
            <a:r>
              <a:rPr lang="en-US" altLang="ko-KR" dirty="0" smtClean="0"/>
              <a:t>WX,JOB=</a:t>
            </a:r>
            <a:r>
              <a:rPr lang="en-US" altLang="ko-KR" b="1" i="1" dirty="0" smtClean="0"/>
              <a:t>0000</a:t>
            </a:r>
            <a:r>
              <a:rPr lang="en-US" altLang="ko-KR" dirty="0" smtClean="0"/>
              <a:t>,FNC=</a:t>
            </a:r>
            <a:r>
              <a:rPr lang="en-US" altLang="ko-KR" b="1" i="1" dirty="0" smtClean="0"/>
              <a:t>00</a:t>
            </a:r>
            <a:r>
              <a:rPr lang="en-US" altLang="ko-KR" dirty="0" smtClean="0"/>
              <a:t>,CameraImagingSetting=</a:t>
            </a:r>
            <a:r>
              <a:rPr lang="en-US" altLang="ko-KR" b="1" i="1" dirty="0" smtClean="0"/>
              <a:t>A</a:t>
            </a:r>
            <a:r>
              <a:rPr lang="en-US" altLang="ko-KR" dirty="0" smtClean="0"/>
              <a:t>,</a:t>
            </a:r>
            <a:r>
              <a:rPr lang="en-US" altLang="ko-KR" b="1" i="1" dirty="0" smtClean="0"/>
              <a:t>B</a:t>
            </a:r>
            <a:r>
              <a:rPr lang="en-US" altLang="ko-KR" dirty="0" smtClean="0"/>
              <a:t>,</a:t>
            </a:r>
            <a:r>
              <a:rPr lang="en-US" altLang="ko-KR" b="1" i="1" dirty="0" smtClean="0"/>
              <a:t>C</a:t>
            </a:r>
            <a:r>
              <a:rPr lang="en-US" altLang="ko-KR" dirty="0" smtClean="0"/>
              <a:t>,</a:t>
            </a:r>
            <a:r>
              <a:rPr lang="en-US" altLang="ko-KR" b="1" i="1" dirty="0" smtClean="0"/>
              <a:t>D</a:t>
            </a:r>
          </a:p>
          <a:p>
            <a:pPr lvl="1"/>
            <a:r>
              <a:rPr lang="en-US" altLang="ko-KR" dirty="0" smtClean="0"/>
              <a:t>WX </a:t>
            </a:r>
            <a:r>
              <a:rPr lang="en-US" altLang="ko-KR" dirty="0"/>
              <a:t>RTN  : </a:t>
            </a:r>
            <a:r>
              <a:rPr lang="en-US" altLang="ko-KR" dirty="0" smtClean="0"/>
              <a:t>WX,OK</a:t>
            </a:r>
          </a:p>
          <a:p>
            <a:pPr lvl="1"/>
            <a:r>
              <a:rPr lang="en-US" altLang="ko-KR" dirty="0" smtClean="0"/>
              <a:t>RX </a:t>
            </a:r>
            <a:r>
              <a:rPr lang="en-US" altLang="ko-KR" dirty="0"/>
              <a:t>CMD  : RX,JOB=</a:t>
            </a:r>
            <a:r>
              <a:rPr lang="en-US" altLang="ko-KR" b="1" i="1" dirty="0"/>
              <a:t>0000</a:t>
            </a:r>
            <a:r>
              <a:rPr lang="en-US" altLang="ko-KR" dirty="0"/>
              <a:t>,FNC=</a:t>
            </a:r>
            <a:r>
              <a:rPr lang="en-US" altLang="ko-KR" b="1" i="1" dirty="0"/>
              <a:t>00</a:t>
            </a:r>
            <a:r>
              <a:rPr lang="en-US" altLang="ko-KR" dirty="0"/>
              <a:t>,CameraImagingSetting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RX </a:t>
            </a:r>
            <a:r>
              <a:rPr lang="en-US" altLang="ko-KR" dirty="0"/>
              <a:t>RTN   : </a:t>
            </a:r>
            <a:r>
              <a:rPr lang="en-US" altLang="ko-KR" dirty="0" smtClean="0"/>
              <a:t>RX,OK,</a:t>
            </a:r>
            <a:r>
              <a:rPr lang="en-US" altLang="ko-KR" b="1" i="1" dirty="0" smtClean="0"/>
              <a:t>A</a:t>
            </a:r>
            <a:r>
              <a:rPr lang="en-US" altLang="ko-KR" dirty="0" smtClean="0"/>
              <a:t>,</a:t>
            </a:r>
            <a:r>
              <a:rPr lang="en-US" altLang="ko-KR" b="1" i="1" dirty="0" smtClean="0"/>
              <a:t>B</a:t>
            </a:r>
            <a:r>
              <a:rPr lang="en-US" altLang="ko-KR" dirty="0" smtClean="0"/>
              <a:t>,</a:t>
            </a:r>
            <a:r>
              <a:rPr lang="en-US" altLang="ko-KR" b="1" i="1" dirty="0" smtClean="0"/>
              <a:t>C</a:t>
            </a:r>
            <a:r>
              <a:rPr lang="en-US" altLang="ko-KR" dirty="0" smtClean="0"/>
              <a:t>,</a:t>
            </a:r>
            <a:r>
              <a:rPr lang="en-US" altLang="ko-KR" b="1" i="1" dirty="0" smtClean="0"/>
              <a:t>D</a:t>
            </a:r>
          </a:p>
          <a:p>
            <a:pPr lvl="2"/>
            <a:r>
              <a:rPr lang="en-US" altLang="ko-KR" b="1" i="1" dirty="0" smtClean="0"/>
              <a:t>A</a:t>
            </a:r>
            <a:r>
              <a:rPr lang="en-US" altLang="ko-KR" dirty="0" smtClean="0"/>
              <a:t>:0~3		: </a:t>
            </a:r>
            <a:r>
              <a:rPr lang="ko-KR" altLang="en-US" dirty="0"/>
              <a:t>카메라 </a:t>
            </a:r>
            <a:r>
              <a:rPr lang="ko-KR" altLang="en-US" dirty="0" smtClean="0"/>
              <a:t>배율 </a:t>
            </a:r>
            <a:r>
              <a:rPr lang="en-US" altLang="ko-KR" dirty="0" smtClean="0"/>
              <a:t>- </a:t>
            </a:r>
            <a:r>
              <a:rPr lang="ko-KR" altLang="en-US" dirty="0"/>
              <a:t>* 초기값 「</a:t>
            </a:r>
            <a:r>
              <a:rPr lang="en-US" altLang="ko-KR" dirty="0"/>
              <a:t>2</a:t>
            </a:r>
            <a:r>
              <a:rPr lang="ko-KR" altLang="en-US" dirty="0"/>
              <a:t>」</a:t>
            </a:r>
            <a:endParaRPr lang="en-US" altLang="ko-KR" dirty="0" smtClean="0"/>
          </a:p>
          <a:p>
            <a:pPr lvl="2"/>
            <a:r>
              <a:rPr lang="en-US" altLang="ko-KR" b="1" i="1" dirty="0"/>
              <a:t>B</a:t>
            </a:r>
            <a:r>
              <a:rPr lang="en-US" altLang="ko-KR" dirty="0"/>
              <a:t>:-</a:t>
            </a:r>
            <a:r>
              <a:rPr lang="en-US" altLang="ko-KR" dirty="0" smtClean="0"/>
              <a:t>100~0100		: </a:t>
            </a:r>
            <a:r>
              <a:rPr lang="ko-KR" altLang="en-US" dirty="0" smtClean="0"/>
              <a:t>밝기 </a:t>
            </a:r>
            <a:r>
              <a:rPr lang="en-US" altLang="ko-KR" dirty="0" smtClean="0"/>
              <a:t>- </a:t>
            </a:r>
            <a:r>
              <a:rPr lang="ko-KR" altLang="en-US" dirty="0"/>
              <a:t>* 초기값 「</a:t>
            </a:r>
            <a:r>
              <a:rPr lang="en-US" altLang="ko-KR" dirty="0"/>
              <a:t>0</a:t>
            </a:r>
            <a:r>
              <a:rPr lang="ko-KR" altLang="en-US" dirty="0"/>
              <a:t>」</a:t>
            </a:r>
            <a:endParaRPr lang="en-US" altLang="ko-KR" dirty="0" smtClean="0"/>
          </a:p>
          <a:p>
            <a:pPr lvl="2"/>
            <a:r>
              <a:rPr lang="en-US" altLang="ko-KR" b="1" i="1" dirty="0" smtClean="0"/>
              <a:t>C</a:t>
            </a:r>
            <a:r>
              <a:rPr lang="en-US" altLang="ko-KR" dirty="0" smtClean="0"/>
              <a:t>:0.1~5.0		: </a:t>
            </a:r>
            <a:r>
              <a:rPr lang="ko-KR" altLang="en-US" dirty="0"/>
              <a:t>감마 보정 </a:t>
            </a:r>
            <a:r>
              <a:rPr lang="ko-KR" altLang="en-US" dirty="0" smtClean="0"/>
              <a:t>값 </a:t>
            </a:r>
            <a:r>
              <a:rPr lang="en-US" altLang="ko-KR" dirty="0" smtClean="0"/>
              <a:t>- </a:t>
            </a:r>
            <a:r>
              <a:rPr lang="ko-KR" altLang="en-US" dirty="0"/>
              <a:t>* 초기값「</a:t>
            </a:r>
            <a:r>
              <a:rPr lang="en-US" altLang="ko-KR" dirty="0"/>
              <a:t>1.0</a:t>
            </a:r>
            <a:r>
              <a:rPr lang="ko-KR" altLang="en-US" dirty="0"/>
              <a:t>」</a:t>
            </a:r>
            <a:endParaRPr lang="en-US" altLang="ko-KR" dirty="0" smtClean="0"/>
          </a:p>
          <a:p>
            <a:pPr lvl="2"/>
            <a:r>
              <a:rPr lang="en-US" altLang="ko-KR" b="1" i="1" dirty="0" smtClean="0"/>
              <a:t>D</a:t>
            </a:r>
            <a:r>
              <a:rPr lang="en-US" altLang="ko-KR" dirty="0" smtClean="0"/>
              <a:t>:0~2		: </a:t>
            </a:r>
            <a:r>
              <a:rPr lang="ko-KR" altLang="en-US" dirty="0"/>
              <a:t>조명 </a:t>
            </a:r>
            <a:r>
              <a:rPr lang="ko-KR" altLang="en-US" dirty="0" smtClean="0"/>
              <a:t>타입 </a:t>
            </a:r>
            <a:r>
              <a:rPr lang="en-US" altLang="ko-KR" dirty="0" smtClean="0"/>
              <a:t>- </a:t>
            </a:r>
            <a:r>
              <a:rPr lang="ko-KR" altLang="en-US" dirty="0"/>
              <a:t>* 초기값 「</a:t>
            </a:r>
            <a:r>
              <a:rPr lang="en-US" altLang="ko-KR" dirty="0"/>
              <a:t>2</a:t>
            </a:r>
            <a:r>
              <a:rPr lang="ko-KR" altLang="en-US" dirty="0" smtClean="0"/>
              <a:t>」</a:t>
            </a:r>
            <a:endParaRPr lang="en-US" altLang="ko-KR" dirty="0" smtClean="0"/>
          </a:p>
          <a:p>
            <a:pPr lvl="3"/>
            <a:r>
              <a:rPr lang="en-US" altLang="ko-KR" dirty="0"/>
              <a:t>0: </a:t>
            </a:r>
            <a:r>
              <a:rPr lang="ko-KR" altLang="en-US" dirty="0"/>
              <a:t>내장 조명</a:t>
            </a:r>
            <a:r>
              <a:rPr lang="en-US" altLang="ko-KR" dirty="0"/>
              <a:t>(</a:t>
            </a:r>
            <a:r>
              <a:rPr lang="ko-KR" altLang="en-US" dirty="0"/>
              <a:t>일반</a:t>
            </a:r>
            <a:r>
              <a:rPr lang="en-US" altLang="ko-KR" dirty="0" smtClean="0"/>
              <a:t>), 1</a:t>
            </a:r>
            <a:r>
              <a:rPr lang="en-US" altLang="ko-KR" dirty="0"/>
              <a:t>: </a:t>
            </a:r>
            <a:r>
              <a:rPr lang="ko-KR" altLang="en-US" dirty="0"/>
              <a:t>내장 조명</a:t>
            </a:r>
            <a:r>
              <a:rPr lang="en-US" altLang="ko-KR" dirty="0"/>
              <a:t>(</a:t>
            </a:r>
            <a:r>
              <a:rPr lang="ko-KR" altLang="en-US" dirty="0" err="1"/>
              <a:t>헐레이션</a:t>
            </a:r>
            <a:r>
              <a:rPr lang="ko-KR" altLang="en-US" dirty="0"/>
              <a:t> 제거</a:t>
            </a:r>
            <a:r>
              <a:rPr lang="en-US" altLang="ko-KR" dirty="0" smtClean="0"/>
              <a:t>), 2</a:t>
            </a:r>
            <a:r>
              <a:rPr lang="en-US" altLang="ko-KR" dirty="0"/>
              <a:t>: </a:t>
            </a:r>
            <a:r>
              <a:rPr lang="ko-KR" altLang="en-US" dirty="0"/>
              <a:t>외부 </a:t>
            </a:r>
            <a:r>
              <a:rPr lang="ko-KR" altLang="en-US" dirty="0" smtClean="0"/>
              <a:t>조명</a:t>
            </a:r>
            <a:endParaRPr lang="en-US" altLang="ko-KR" dirty="0"/>
          </a:p>
          <a:p>
            <a:pPr lvl="2"/>
            <a:r>
              <a:rPr lang="en-US" altLang="ko-KR" dirty="0"/>
              <a:t>FNC</a:t>
            </a:r>
            <a:r>
              <a:rPr lang="ko-KR" altLang="en-US" dirty="0"/>
              <a:t>가 범위를 벗어난 경우는 </a:t>
            </a:r>
            <a:r>
              <a:rPr lang="en-US" altLang="ko-KR" dirty="0">
                <a:solidFill>
                  <a:srgbClr val="FF0000"/>
                </a:solidFill>
              </a:rPr>
              <a:t>S100</a:t>
            </a:r>
            <a:r>
              <a:rPr lang="en-US" altLang="ko-KR" dirty="0"/>
              <a:t> </a:t>
            </a:r>
            <a:r>
              <a:rPr lang="ko-KR" altLang="en-US" dirty="0" smtClean="0">
                <a:solidFill>
                  <a:srgbClr val="FF0000"/>
                </a:solidFill>
              </a:rPr>
              <a:t>촬영조건부정에러</a:t>
            </a:r>
            <a:r>
              <a:rPr lang="ko-KR" altLang="en-US" dirty="0" smtClean="0"/>
              <a:t>가 발생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FNC=00</a:t>
            </a:r>
            <a:r>
              <a:rPr lang="ko-KR" altLang="en-US" dirty="0" err="1" smtClean="0"/>
              <a:t>지정된경우</a:t>
            </a:r>
            <a:r>
              <a:rPr lang="ko-KR" altLang="en-US" dirty="0" smtClean="0"/>
              <a:t> 인쇄확인기능 </a:t>
            </a:r>
            <a:r>
              <a:rPr lang="ko-KR" altLang="en-US" dirty="0" err="1" smtClean="0"/>
              <a:t>미설정인경우</a:t>
            </a:r>
            <a:r>
              <a:rPr lang="ko-KR" altLang="en-US" dirty="0" smtClean="0"/>
              <a:t> </a:t>
            </a:r>
            <a:r>
              <a:rPr lang="en-US" altLang="ko-KR" dirty="0" smtClean="0">
                <a:solidFill>
                  <a:srgbClr val="FF0000"/>
                </a:solidFill>
              </a:rPr>
              <a:t>S032</a:t>
            </a:r>
            <a:r>
              <a:rPr lang="ko-KR" altLang="en-US" dirty="0" err="1" smtClean="0">
                <a:solidFill>
                  <a:srgbClr val="FF0000"/>
                </a:solidFill>
              </a:rPr>
              <a:t>미설정에러</a:t>
            </a:r>
            <a:r>
              <a:rPr lang="en-US" altLang="ko-KR" dirty="0">
                <a:solidFill>
                  <a:srgbClr val="FF0000"/>
                </a:solidFill>
              </a:rPr>
              <a:t>(</a:t>
            </a:r>
            <a:r>
              <a:rPr lang="ko-KR" altLang="en-US" dirty="0" smtClean="0">
                <a:solidFill>
                  <a:srgbClr val="FF0000"/>
                </a:solidFill>
              </a:rPr>
              <a:t>인쇄확인기능</a:t>
            </a:r>
            <a:r>
              <a:rPr lang="en-US" altLang="ko-KR" dirty="0" smtClean="0">
                <a:solidFill>
                  <a:srgbClr val="FF0000"/>
                </a:solidFill>
              </a:rPr>
              <a:t>)</a:t>
            </a:r>
            <a:r>
              <a:rPr lang="ko-KR" altLang="en-US" dirty="0" smtClean="0"/>
              <a:t>발생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FNC=01</a:t>
            </a:r>
            <a:r>
              <a:rPr lang="ko-KR" altLang="en-US" dirty="0" err="1" smtClean="0"/>
              <a:t>지정된경우</a:t>
            </a:r>
            <a:r>
              <a:rPr lang="ko-KR" altLang="en-US" dirty="0" smtClean="0"/>
              <a:t> </a:t>
            </a:r>
            <a:r>
              <a:rPr lang="en-US" altLang="ko-KR" dirty="0" smtClean="0"/>
              <a:t>2D</a:t>
            </a:r>
            <a:r>
              <a:rPr lang="ko-KR" altLang="en-US" dirty="0" smtClean="0"/>
              <a:t>코드리더기 </a:t>
            </a:r>
            <a:r>
              <a:rPr lang="ko-KR" altLang="en-US" dirty="0" err="1" smtClean="0"/>
              <a:t>미설정인경우는</a:t>
            </a:r>
            <a:r>
              <a:rPr lang="ko-KR" altLang="en-US" dirty="0" smtClean="0"/>
              <a:t> </a:t>
            </a:r>
            <a:r>
              <a:rPr lang="en-US" altLang="ko-KR" dirty="0" smtClean="0">
                <a:solidFill>
                  <a:srgbClr val="FF0000"/>
                </a:solidFill>
              </a:rPr>
              <a:t>S031</a:t>
            </a:r>
            <a:r>
              <a:rPr lang="ko-KR" altLang="en-US" dirty="0" err="1" smtClean="0">
                <a:solidFill>
                  <a:srgbClr val="FF0000"/>
                </a:solidFill>
              </a:rPr>
              <a:t>미설정에러</a:t>
            </a:r>
            <a:r>
              <a:rPr lang="en-US" altLang="ko-KR" dirty="0">
                <a:solidFill>
                  <a:srgbClr val="FF0000"/>
                </a:solidFill>
              </a:rPr>
              <a:t>(</a:t>
            </a:r>
            <a:r>
              <a:rPr lang="en-US" altLang="ko-KR" dirty="0" smtClean="0">
                <a:solidFill>
                  <a:srgbClr val="FF0000"/>
                </a:solidFill>
              </a:rPr>
              <a:t>2D</a:t>
            </a:r>
            <a:r>
              <a:rPr lang="ko-KR" altLang="en-US" dirty="0" smtClean="0">
                <a:solidFill>
                  <a:srgbClr val="FF0000"/>
                </a:solidFill>
              </a:rPr>
              <a:t>코드리더기</a:t>
            </a:r>
            <a:r>
              <a:rPr lang="en-US" altLang="ko-KR" dirty="0" smtClean="0">
                <a:solidFill>
                  <a:srgbClr val="FF0000"/>
                </a:solidFill>
              </a:rPr>
              <a:t>)</a:t>
            </a:r>
            <a:r>
              <a:rPr lang="ko-KR" altLang="en-US" dirty="0" smtClean="0"/>
              <a:t>발생</a:t>
            </a:r>
            <a:endParaRPr lang="en-US" altLang="ko-KR" dirty="0" smtClean="0"/>
          </a:p>
          <a:p>
            <a:pPr lvl="2"/>
            <a:r>
              <a:rPr lang="ko-KR" altLang="en-US" dirty="0"/>
              <a:t>비활성화인 경우 </a:t>
            </a:r>
            <a:r>
              <a:rPr lang="en-US" altLang="ko-KR" dirty="0" smtClean="0">
                <a:solidFill>
                  <a:srgbClr val="FF0000"/>
                </a:solidFill>
              </a:rPr>
              <a:t>S040 </a:t>
            </a:r>
            <a:r>
              <a:rPr lang="ko-KR" altLang="en-US" dirty="0" smtClean="0">
                <a:solidFill>
                  <a:srgbClr val="FF0000"/>
                </a:solidFill>
              </a:rPr>
              <a:t>동작제한에러</a:t>
            </a:r>
            <a:r>
              <a:rPr lang="en-US" altLang="ko-KR" dirty="0">
                <a:solidFill>
                  <a:srgbClr val="FF0000"/>
                </a:solidFill>
              </a:rPr>
              <a:t>(</a:t>
            </a:r>
            <a:r>
              <a:rPr lang="en-US" altLang="ko-KR" dirty="0" smtClean="0">
                <a:solidFill>
                  <a:srgbClr val="FF0000"/>
                </a:solidFill>
              </a:rPr>
              <a:t>2D</a:t>
            </a:r>
            <a:r>
              <a:rPr lang="ko-KR" altLang="en-US" dirty="0" smtClean="0">
                <a:solidFill>
                  <a:srgbClr val="FF0000"/>
                </a:solidFill>
              </a:rPr>
              <a:t>코드리더기</a:t>
            </a:r>
            <a:r>
              <a:rPr lang="en-US" altLang="ko-KR" dirty="0" smtClean="0">
                <a:solidFill>
                  <a:srgbClr val="FF0000"/>
                </a:solidFill>
              </a:rPr>
              <a:t>)</a:t>
            </a:r>
            <a:r>
              <a:rPr lang="ko-KR" altLang="en-US" dirty="0" smtClean="0"/>
              <a:t>발생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768780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MDX-2000 </a:t>
            </a:r>
            <a:r>
              <a:rPr lang="en-US" altLang="ko-KR" dirty="0"/>
              <a:t>Command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이전 인쇄 결과를 취득 </a:t>
            </a:r>
            <a:endParaRPr lang="en-US" altLang="ko-KR" dirty="0" smtClean="0"/>
          </a:p>
          <a:p>
            <a:pPr lvl="1"/>
            <a:r>
              <a:rPr lang="en-US" altLang="ko-KR" dirty="0" err="1"/>
              <a:t>RX,MarkingResult</a:t>
            </a:r>
            <a:r>
              <a:rPr lang="en-US" altLang="ko-KR" dirty="0"/>
              <a:t> </a:t>
            </a:r>
            <a:endParaRPr lang="en-US" altLang="ko-KR" dirty="0" smtClean="0"/>
          </a:p>
          <a:p>
            <a:pPr lvl="1"/>
            <a:r>
              <a:rPr lang="en-US" altLang="ko-KR" dirty="0"/>
              <a:t>RX,OK,A,B </a:t>
            </a:r>
            <a:endParaRPr lang="en-US" altLang="ko-KR" dirty="0" smtClean="0"/>
          </a:p>
          <a:p>
            <a:pPr lvl="2"/>
            <a:r>
              <a:rPr lang="en-US" altLang="ko-KR" dirty="0"/>
              <a:t>A: 0/1 </a:t>
            </a:r>
            <a:r>
              <a:rPr lang="en-US" altLang="ko-KR" dirty="0" smtClean="0"/>
              <a:t>				: </a:t>
            </a:r>
            <a:r>
              <a:rPr lang="ko-KR" altLang="en-US" dirty="0"/>
              <a:t>인쇄 결과 </a:t>
            </a:r>
            <a:endParaRPr lang="en-US" altLang="ko-KR" dirty="0" smtClean="0"/>
          </a:p>
          <a:p>
            <a:pPr lvl="3"/>
            <a:r>
              <a:rPr lang="en-US" altLang="ko-KR" dirty="0"/>
              <a:t>0: </a:t>
            </a:r>
            <a:r>
              <a:rPr lang="ko-KR" altLang="en-US" dirty="0" smtClean="0"/>
              <a:t>실패</a:t>
            </a:r>
            <a:r>
              <a:rPr lang="en-US" altLang="ko-KR" dirty="0" smtClean="0"/>
              <a:t>, </a:t>
            </a:r>
            <a:r>
              <a:rPr lang="en-US" altLang="ko-KR" dirty="0"/>
              <a:t>1: </a:t>
            </a:r>
            <a:r>
              <a:rPr lang="ko-KR" altLang="en-US" dirty="0"/>
              <a:t>성공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 lvl="2"/>
            <a:r>
              <a:rPr lang="en-US" altLang="ko-KR" dirty="0"/>
              <a:t>B: 000000000000~999999999999 </a:t>
            </a:r>
            <a:r>
              <a:rPr lang="en-US" altLang="ko-KR" dirty="0" smtClean="0"/>
              <a:t>	: </a:t>
            </a:r>
            <a:r>
              <a:rPr lang="ko-KR" altLang="en-US" dirty="0"/>
              <a:t>실행 시간</a:t>
            </a:r>
            <a:r>
              <a:rPr lang="en-US" altLang="ko-KR" dirty="0"/>
              <a:t>(</a:t>
            </a:r>
            <a:r>
              <a:rPr lang="en-US" altLang="ko-KR" dirty="0" err="1"/>
              <a:t>ms</a:t>
            </a:r>
            <a:r>
              <a:rPr lang="en-US" altLang="ko-KR" dirty="0"/>
              <a:t>) 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208182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MDX-2000 </a:t>
            </a:r>
            <a:r>
              <a:rPr lang="en-US" altLang="ko-KR" dirty="0"/>
              <a:t>Command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이전 인쇄 확인 기능의 결과를 </a:t>
            </a:r>
            <a:r>
              <a:rPr lang="ko-KR" altLang="en-US" dirty="0" smtClean="0"/>
              <a:t>취득</a:t>
            </a:r>
            <a:endParaRPr lang="en-US" altLang="ko-KR" dirty="0" smtClean="0"/>
          </a:p>
          <a:p>
            <a:pPr lvl="1"/>
            <a:r>
              <a:rPr lang="en-US" altLang="ko-KR" dirty="0" err="1"/>
              <a:t>RX,MarkingConfirmationResult【CR</a:t>
            </a:r>
            <a:r>
              <a:rPr lang="en-US" altLang="ko-KR" dirty="0"/>
              <a:t>】</a:t>
            </a:r>
            <a:r>
              <a:rPr lang="en-US" altLang="ko-KR" dirty="0" smtClean="0"/>
              <a:t> </a:t>
            </a:r>
          </a:p>
          <a:p>
            <a:pPr lvl="1"/>
            <a:r>
              <a:rPr lang="en-US" altLang="ko-KR" dirty="0"/>
              <a:t>RX,OK,A,B,C,D【CR】</a:t>
            </a:r>
            <a:r>
              <a:rPr lang="en-US" altLang="ko-KR" dirty="0" smtClean="0"/>
              <a:t> </a:t>
            </a:r>
          </a:p>
          <a:p>
            <a:pPr lvl="2"/>
            <a:r>
              <a:rPr lang="en-US" altLang="ko-KR" dirty="0"/>
              <a:t>A: 0/1 </a:t>
            </a:r>
            <a:r>
              <a:rPr lang="en-US" altLang="ko-KR" dirty="0" smtClean="0"/>
              <a:t>		: </a:t>
            </a:r>
            <a:r>
              <a:rPr lang="ko-KR" altLang="en-US" dirty="0"/>
              <a:t>실행 결과 유무</a:t>
            </a:r>
            <a:endParaRPr lang="en-US" altLang="ko-KR" dirty="0" smtClean="0"/>
          </a:p>
          <a:p>
            <a:pPr lvl="3"/>
            <a:r>
              <a:rPr lang="en-US" altLang="ko-KR" dirty="0"/>
              <a:t>0: </a:t>
            </a:r>
            <a:r>
              <a:rPr lang="ko-KR" altLang="en-US" dirty="0"/>
              <a:t>실행하지 않음</a:t>
            </a:r>
            <a:r>
              <a:rPr lang="en-US" altLang="ko-KR" dirty="0" smtClean="0"/>
              <a:t>, </a:t>
            </a:r>
            <a:r>
              <a:rPr lang="en-US" altLang="ko-KR" dirty="0"/>
              <a:t>1: </a:t>
            </a:r>
            <a:r>
              <a:rPr lang="ko-KR" altLang="en-US" dirty="0"/>
              <a:t>실행함</a:t>
            </a:r>
            <a:endParaRPr lang="en-US" altLang="ko-KR" dirty="0" smtClean="0"/>
          </a:p>
          <a:p>
            <a:pPr lvl="2"/>
            <a:r>
              <a:rPr lang="en-US" altLang="ko-KR" dirty="0"/>
              <a:t>B: </a:t>
            </a:r>
            <a:r>
              <a:rPr lang="en-US" altLang="ko-KR" dirty="0" smtClean="0"/>
              <a:t>0/1			: </a:t>
            </a:r>
            <a:r>
              <a:rPr lang="ko-KR" altLang="en-US" dirty="0"/>
              <a:t>인쇄 확인 </a:t>
            </a:r>
            <a:r>
              <a:rPr lang="ko-KR" altLang="en-US" dirty="0" smtClean="0"/>
              <a:t>결과</a:t>
            </a:r>
            <a:endParaRPr lang="en-US" altLang="ko-KR" dirty="0" smtClean="0"/>
          </a:p>
          <a:p>
            <a:pPr lvl="3"/>
            <a:r>
              <a:rPr lang="en-US" altLang="ko-KR" dirty="0"/>
              <a:t>0: </a:t>
            </a:r>
            <a:r>
              <a:rPr lang="ko-KR" altLang="en-US" dirty="0" smtClean="0"/>
              <a:t>실패</a:t>
            </a:r>
            <a:r>
              <a:rPr lang="en-US" altLang="ko-KR" dirty="0" smtClean="0"/>
              <a:t>, </a:t>
            </a:r>
            <a:r>
              <a:rPr lang="en-US" altLang="ko-KR" dirty="0"/>
              <a:t>1: </a:t>
            </a:r>
            <a:r>
              <a:rPr lang="ko-KR" altLang="en-US" dirty="0"/>
              <a:t>성공</a:t>
            </a:r>
            <a:endParaRPr lang="en-US" altLang="ko-KR" dirty="0" smtClean="0"/>
          </a:p>
          <a:p>
            <a:pPr lvl="2"/>
            <a:r>
              <a:rPr lang="en-US" altLang="ko-KR" dirty="0"/>
              <a:t>C: </a:t>
            </a:r>
            <a:r>
              <a:rPr lang="en-US" altLang="ko-KR" dirty="0" smtClean="0"/>
              <a:t>000~100		: </a:t>
            </a:r>
            <a:r>
              <a:rPr lang="ko-KR" altLang="en-US" dirty="0"/>
              <a:t>스코어</a:t>
            </a:r>
            <a:endParaRPr lang="en-US" altLang="ko-KR" dirty="0" smtClean="0"/>
          </a:p>
          <a:p>
            <a:pPr lvl="2"/>
            <a:r>
              <a:rPr lang="en-US" altLang="ko-KR" dirty="0"/>
              <a:t>D: </a:t>
            </a:r>
            <a:r>
              <a:rPr lang="en-US" altLang="ko-KR" dirty="0" smtClean="0"/>
              <a:t>0000~9999	: </a:t>
            </a:r>
            <a:r>
              <a:rPr lang="ko-KR" altLang="en-US" dirty="0"/>
              <a:t>실행 시간</a:t>
            </a:r>
            <a:r>
              <a:rPr lang="en-US" altLang="ko-KR" dirty="0"/>
              <a:t>(</a:t>
            </a:r>
            <a:r>
              <a:rPr lang="en-US" altLang="ko-KR" dirty="0" err="1"/>
              <a:t>ms</a:t>
            </a:r>
            <a:r>
              <a:rPr lang="en-US" altLang="ko-KR" dirty="0" smtClean="0"/>
              <a:t>)</a:t>
            </a:r>
          </a:p>
          <a:p>
            <a:pPr lvl="2"/>
            <a:endParaRPr lang="en-US" altLang="ko-KR" dirty="0"/>
          </a:p>
          <a:p>
            <a:pPr lvl="2"/>
            <a:r>
              <a:rPr lang="ko-KR" altLang="en-US" dirty="0" smtClean="0"/>
              <a:t>이전 </a:t>
            </a:r>
            <a:r>
              <a:rPr lang="ko-KR" altLang="en-US" dirty="0"/>
              <a:t>결과는 현재 운전 중인 작업 </a:t>
            </a:r>
            <a:r>
              <a:rPr lang="en-US" altLang="ko-KR" dirty="0"/>
              <a:t>No.</a:t>
            </a:r>
            <a:r>
              <a:rPr lang="ko-KR" altLang="en-US" dirty="0"/>
              <a:t>를 변경하면 </a:t>
            </a:r>
            <a:r>
              <a:rPr lang="ko-KR" altLang="en-US" dirty="0" smtClean="0"/>
              <a:t>삭제됨</a:t>
            </a:r>
            <a:r>
              <a:rPr lang="en-US" altLang="ko-KR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91845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MDX-2000 </a:t>
            </a:r>
            <a:r>
              <a:rPr lang="en-US" altLang="ko-KR" dirty="0"/>
              <a:t>Command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이전 </a:t>
            </a:r>
            <a:r>
              <a:rPr lang="ko-KR" altLang="en-US" dirty="0" err="1"/>
              <a:t>마킹</a:t>
            </a:r>
            <a:r>
              <a:rPr lang="ko-KR" altLang="en-US" dirty="0"/>
              <a:t> 에너지의 결과를 </a:t>
            </a:r>
            <a:r>
              <a:rPr lang="ko-KR" altLang="en-US" dirty="0" smtClean="0"/>
              <a:t>취득</a:t>
            </a:r>
            <a:endParaRPr lang="en-US" altLang="ko-KR" dirty="0" smtClean="0"/>
          </a:p>
          <a:p>
            <a:pPr lvl="1"/>
            <a:r>
              <a:rPr lang="en-US" altLang="ko-KR" dirty="0" err="1"/>
              <a:t>RX,MarkingEnergyResult【CR</a:t>
            </a:r>
            <a:r>
              <a:rPr lang="en-US" altLang="ko-KR" dirty="0"/>
              <a:t>】</a:t>
            </a:r>
            <a:r>
              <a:rPr lang="en-US" altLang="ko-KR" dirty="0" smtClean="0"/>
              <a:t> </a:t>
            </a:r>
          </a:p>
          <a:p>
            <a:pPr lvl="1"/>
            <a:r>
              <a:rPr lang="en-US" altLang="ko-KR" dirty="0"/>
              <a:t>RX,OK,A,B,C【CR】</a:t>
            </a:r>
            <a:r>
              <a:rPr lang="en-US" altLang="ko-KR" dirty="0" smtClean="0"/>
              <a:t> </a:t>
            </a:r>
          </a:p>
          <a:p>
            <a:pPr lvl="2"/>
            <a:r>
              <a:rPr lang="en-US" altLang="ko-KR" dirty="0"/>
              <a:t>A: 0/1 </a:t>
            </a:r>
            <a:r>
              <a:rPr lang="en-US" altLang="ko-KR" dirty="0" smtClean="0"/>
              <a:t>			: </a:t>
            </a:r>
            <a:r>
              <a:rPr lang="ko-KR" altLang="en-US" dirty="0"/>
              <a:t>실행 결과 유무</a:t>
            </a:r>
            <a:endParaRPr lang="en-US" altLang="ko-KR" dirty="0" smtClean="0"/>
          </a:p>
          <a:p>
            <a:pPr lvl="3"/>
            <a:r>
              <a:rPr lang="en-US" altLang="ko-KR" dirty="0"/>
              <a:t>0: </a:t>
            </a:r>
            <a:r>
              <a:rPr lang="ko-KR" altLang="en-US" dirty="0"/>
              <a:t>실행하지 않음</a:t>
            </a:r>
            <a:r>
              <a:rPr lang="en-US" altLang="ko-KR" dirty="0" smtClean="0"/>
              <a:t>, </a:t>
            </a:r>
            <a:r>
              <a:rPr lang="en-US" altLang="ko-KR" dirty="0"/>
              <a:t>1: </a:t>
            </a:r>
            <a:r>
              <a:rPr lang="ko-KR" altLang="en-US" dirty="0"/>
              <a:t>실행함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 lvl="2"/>
            <a:r>
              <a:rPr lang="en-US" altLang="ko-KR" dirty="0"/>
              <a:t>B: </a:t>
            </a:r>
            <a:r>
              <a:rPr lang="en-US" altLang="ko-KR" dirty="0" smtClean="0"/>
              <a:t>0/1				: </a:t>
            </a:r>
            <a:r>
              <a:rPr lang="ko-KR" altLang="en-US" dirty="0" err="1"/>
              <a:t>마킹</a:t>
            </a:r>
            <a:r>
              <a:rPr lang="ko-KR" altLang="en-US" dirty="0"/>
              <a:t> 에너지 </a:t>
            </a:r>
            <a:r>
              <a:rPr lang="ko-KR" altLang="en-US" dirty="0" smtClean="0"/>
              <a:t>결과</a:t>
            </a:r>
            <a:endParaRPr lang="en-US" altLang="ko-KR" dirty="0" smtClean="0"/>
          </a:p>
          <a:p>
            <a:pPr lvl="3"/>
            <a:r>
              <a:rPr lang="en-US" altLang="ko-KR" dirty="0"/>
              <a:t>0: </a:t>
            </a:r>
            <a:r>
              <a:rPr lang="ko-KR" altLang="en-US" dirty="0"/>
              <a:t>실패</a:t>
            </a:r>
            <a:r>
              <a:rPr lang="en-US" altLang="ko-KR" dirty="0"/>
              <a:t>, 1: </a:t>
            </a:r>
            <a:r>
              <a:rPr lang="ko-KR" altLang="en-US" dirty="0"/>
              <a:t>성공 </a:t>
            </a:r>
            <a:endParaRPr lang="en-US" altLang="ko-KR" dirty="0" smtClean="0"/>
          </a:p>
          <a:p>
            <a:pPr lvl="2"/>
            <a:r>
              <a:rPr lang="en-US" altLang="ko-KR" dirty="0"/>
              <a:t>C: </a:t>
            </a:r>
            <a:r>
              <a:rPr lang="en-US" altLang="ko-KR" dirty="0" smtClean="0"/>
              <a:t>00000.01~99999.99	: </a:t>
            </a:r>
            <a:r>
              <a:rPr lang="ko-KR" altLang="en-US" dirty="0"/>
              <a:t>에너지</a:t>
            </a:r>
            <a:r>
              <a:rPr lang="en-US" altLang="ko-KR" dirty="0"/>
              <a:t>(J</a:t>
            </a:r>
            <a:r>
              <a:rPr lang="en-US" altLang="ko-KR" dirty="0" smtClean="0"/>
              <a:t>)</a:t>
            </a:r>
          </a:p>
          <a:p>
            <a:pPr lvl="2"/>
            <a:endParaRPr lang="en-US" altLang="ko-KR" dirty="0"/>
          </a:p>
          <a:p>
            <a:pPr lvl="2"/>
            <a:r>
              <a:rPr lang="ko-KR" altLang="en-US" dirty="0"/>
              <a:t>인쇄 완료 후 </a:t>
            </a:r>
            <a:r>
              <a:rPr lang="en-US" altLang="ko-KR" dirty="0"/>
              <a:t>2</a:t>
            </a:r>
            <a:r>
              <a:rPr lang="ko-KR" altLang="en-US" dirty="0"/>
              <a:t>초가 경과되지 않으면 </a:t>
            </a:r>
            <a:r>
              <a:rPr lang="ko-KR" altLang="en-US" dirty="0" err="1"/>
              <a:t>마킹</a:t>
            </a:r>
            <a:r>
              <a:rPr lang="ko-KR" altLang="en-US" dirty="0"/>
              <a:t> 에너지 결과는 취득할 수 </a:t>
            </a:r>
            <a:r>
              <a:rPr lang="ko-KR" altLang="en-US" dirty="0" smtClean="0"/>
              <a:t>없음</a:t>
            </a:r>
            <a:endParaRPr lang="en-US" altLang="ko-KR" dirty="0" smtClean="0"/>
          </a:p>
          <a:p>
            <a:pPr lvl="2"/>
            <a:r>
              <a:rPr lang="ko-KR" altLang="en-US" dirty="0"/>
              <a:t>인쇄 완료 후 </a:t>
            </a:r>
            <a:r>
              <a:rPr lang="en-US" altLang="ko-KR" dirty="0"/>
              <a:t>2</a:t>
            </a:r>
            <a:r>
              <a:rPr lang="ko-KR" altLang="en-US" dirty="0"/>
              <a:t>초 이내에 전송한 경우</a:t>
            </a:r>
            <a:r>
              <a:rPr lang="en-US" altLang="ko-KR" dirty="0"/>
              <a:t>, </a:t>
            </a:r>
            <a:r>
              <a:rPr lang="ko-KR" altLang="en-US" dirty="0"/>
              <a:t>실행하지 않음이라는 결과가 </a:t>
            </a:r>
            <a:r>
              <a:rPr lang="ko-KR" altLang="en-US" dirty="0" smtClean="0"/>
              <a:t>반환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기능이 없는 모델인 경우 </a:t>
            </a:r>
            <a:r>
              <a:rPr lang="ko-KR" altLang="en-US" dirty="0"/>
              <a:t>실행하면「 </a:t>
            </a:r>
            <a:r>
              <a:rPr lang="en-US" altLang="ko-KR" dirty="0">
                <a:solidFill>
                  <a:srgbClr val="FF0000"/>
                </a:solidFill>
              </a:rPr>
              <a:t>S095: </a:t>
            </a:r>
            <a:r>
              <a:rPr lang="ko-KR" altLang="en-US" dirty="0">
                <a:solidFill>
                  <a:srgbClr val="FF0000"/>
                </a:solidFill>
              </a:rPr>
              <a:t>모델 제한 에러</a:t>
            </a:r>
            <a:r>
              <a:rPr lang="ko-KR" altLang="en-US" dirty="0"/>
              <a:t>」가 발생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888690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MDX-2000 </a:t>
            </a:r>
            <a:r>
              <a:rPr lang="en-US" altLang="ko-KR" dirty="0"/>
              <a:t>Command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199" y="1524000"/>
            <a:ext cx="11273590" cy="5269832"/>
          </a:xfrm>
        </p:spPr>
        <p:txBody>
          <a:bodyPr>
            <a:normAutofit/>
          </a:bodyPr>
          <a:lstStyle/>
          <a:p>
            <a:r>
              <a:rPr lang="ko-KR" altLang="en-US" dirty="0"/>
              <a:t>레이저 파워를 </a:t>
            </a:r>
            <a:r>
              <a:rPr lang="ko-KR" altLang="en-US" dirty="0" smtClean="0"/>
              <a:t>측정</a:t>
            </a:r>
            <a:r>
              <a:rPr lang="en-US" altLang="ko-KR" dirty="0" smtClean="0"/>
              <a:t>(</a:t>
            </a:r>
            <a:r>
              <a:rPr lang="ko-KR" altLang="en-US" dirty="0" smtClean="0"/>
              <a:t>약</a:t>
            </a:r>
            <a:r>
              <a:rPr lang="en-US" altLang="ko-KR" dirty="0" smtClean="0"/>
              <a:t>10</a:t>
            </a:r>
            <a:r>
              <a:rPr lang="ko-KR" altLang="en-US" dirty="0" smtClean="0"/>
              <a:t>초 소요</a:t>
            </a:r>
            <a:r>
              <a:rPr lang="en-US" altLang="ko-KR" dirty="0" smtClean="0"/>
              <a:t>, </a:t>
            </a:r>
            <a:r>
              <a:rPr lang="ko-KR" altLang="en-US" dirty="0" smtClean="0"/>
              <a:t>셔터 닫</a:t>
            </a:r>
            <a:r>
              <a:rPr lang="ko-KR" altLang="en-US" dirty="0"/>
              <a:t>힘</a:t>
            </a:r>
            <a:r>
              <a:rPr lang="en-US" altLang="ko-KR" dirty="0" smtClean="0"/>
              <a:t>, </a:t>
            </a:r>
            <a:r>
              <a:rPr lang="ko-KR" altLang="en-US" dirty="0"/>
              <a:t>인쇄 </a:t>
            </a:r>
            <a:r>
              <a:rPr lang="ko-KR" altLang="en-US" dirty="0" smtClean="0"/>
              <a:t>점에 조사 </a:t>
            </a:r>
            <a:r>
              <a:rPr lang="ko-KR" altLang="en-US" dirty="0" err="1" smtClean="0"/>
              <a:t>않됨</a:t>
            </a:r>
            <a:r>
              <a:rPr lang="en-US" altLang="ko-KR" dirty="0" smtClean="0"/>
              <a:t>)</a:t>
            </a:r>
          </a:p>
          <a:p>
            <a:pPr lvl="1"/>
            <a:r>
              <a:rPr lang="en-US" altLang="ko-KR" dirty="0" smtClean="0"/>
              <a:t>WX </a:t>
            </a:r>
            <a:r>
              <a:rPr lang="en-US" altLang="ko-KR" dirty="0"/>
              <a:t>CMD : </a:t>
            </a:r>
            <a:r>
              <a:rPr lang="en-US" altLang="ko-KR" dirty="0" err="1"/>
              <a:t>WX,LaserPowerCheck</a:t>
            </a:r>
            <a:r>
              <a:rPr lang="en-US" altLang="ko-KR" dirty="0"/>
              <a:t>=</a:t>
            </a:r>
            <a:r>
              <a:rPr lang="en-US" altLang="ko-KR" b="1" i="1" dirty="0"/>
              <a:t>A</a:t>
            </a:r>
            <a:r>
              <a:rPr lang="en-US" altLang="ko-KR" dirty="0"/>
              <a:t>,</a:t>
            </a:r>
            <a:r>
              <a:rPr lang="en-US" altLang="ko-KR" b="1" i="1" dirty="0"/>
              <a:t>B</a:t>
            </a:r>
            <a:r>
              <a:rPr lang="en-US" altLang="ko-KR" dirty="0"/>
              <a:t>【CR</a:t>
            </a:r>
            <a:r>
              <a:rPr lang="en-US" altLang="ko-KR" dirty="0" smtClean="0"/>
              <a:t>】</a:t>
            </a:r>
          </a:p>
          <a:p>
            <a:pPr lvl="1"/>
            <a:r>
              <a:rPr lang="en-US" altLang="ko-KR" dirty="0" smtClean="0"/>
              <a:t>WX </a:t>
            </a:r>
            <a:r>
              <a:rPr lang="en-US" altLang="ko-KR" dirty="0"/>
              <a:t>RTN  : WX,OK,</a:t>
            </a:r>
            <a:r>
              <a:rPr lang="en-US" altLang="ko-KR" b="1" i="1" dirty="0"/>
              <a:t>C</a:t>
            </a:r>
            <a:r>
              <a:rPr lang="en-US" altLang="ko-KR" dirty="0"/>
              <a:t>【CR</a:t>
            </a:r>
            <a:r>
              <a:rPr lang="en-US" altLang="ko-KR" dirty="0" smtClean="0"/>
              <a:t>】</a:t>
            </a:r>
          </a:p>
          <a:p>
            <a:pPr lvl="2"/>
            <a:r>
              <a:rPr lang="en-US" altLang="ko-KR" b="1" i="1" dirty="0" smtClean="0"/>
              <a:t>A</a:t>
            </a:r>
            <a:r>
              <a:rPr lang="en-US" altLang="ko-KR" dirty="0" smtClean="0"/>
              <a:t>:000.0~100.0	: </a:t>
            </a:r>
            <a:r>
              <a:rPr lang="ko-KR" altLang="en-US" dirty="0"/>
              <a:t>레이저 파워</a:t>
            </a:r>
            <a:r>
              <a:rPr lang="en-US" altLang="ko-KR" dirty="0" smtClean="0"/>
              <a:t>(%)</a:t>
            </a:r>
          </a:p>
          <a:p>
            <a:pPr lvl="2"/>
            <a:r>
              <a:rPr lang="en-US" altLang="ko-KR" b="1" i="1" dirty="0" smtClean="0"/>
              <a:t>B</a:t>
            </a:r>
            <a:r>
              <a:rPr lang="en-US" altLang="ko-KR" dirty="0" smtClean="0"/>
              <a:t>:000/040~400	: </a:t>
            </a:r>
            <a:r>
              <a:rPr lang="ko-KR" altLang="en-US" dirty="0"/>
              <a:t>펄스 주파수</a:t>
            </a:r>
            <a:r>
              <a:rPr lang="en-US" altLang="ko-KR" dirty="0"/>
              <a:t>(kHz</a:t>
            </a:r>
            <a:r>
              <a:rPr lang="en-US" altLang="ko-KR" dirty="0" smtClean="0"/>
              <a:t>)</a:t>
            </a:r>
          </a:p>
          <a:p>
            <a:pPr lvl="2"/>
            <a:r>
              <a:rPr lang="en-US" altLang="ko-KR" b="1" i="1" dirty="0" smtClean="0"/>
              <a:t>C</a:t>
            </a:r>
            <a:r>
              <a:rPr lang="en-US" altLang="ko-KR" dirty="0" smtClean="0"/>
              <a:t>:000.00~999.99	: </a:t>
            </a:r>
            <a:r>
              <a:rPr lang="ko-KR" altLang="en-US" dirty="0"/>
              <a:t>출력</a:t>
            </a:r>
            <a:r>
              <a:rPr lang="en-US" altLang="ko-KR" dirty="0"/>
              <a:t>(W</a:t>
            </a:r>
            <a:r>
              <a:rPr lang="en-US" altLang="ko-KR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81694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MDX-2000 </a:t>
            </a:r>
            <a:r>
              <a:rPr lang="ko-KR" altLang="en-US" dirty="0" smtClean="0"/>
              <a:t>통신 에러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커맨드의 </a:t>
            </a:r>
            <a:r>
              <a:rPr lang="ko-KR" altLang="en-US" dirty="0" smtClean="0"/>
              <a:t>포맷이나 데이터범위에 </a:t>
            </a:r>
            <a:r>
              <a:rPr lang="ko-KR" altLang="en-US" dirty="0"/>
              <a:t>이상이 있으면 </a:t>
            </a:r>
            <a:r>
              <a:rPr lang="ko-KR" altLang="en-US" dirty="0" smtClean="0"/>
              <a:t>에러응답 반환</a:t>
            </a:r>
            <a:endParaRPr lang="en-US" altLang="ko-KR" dirty="0" smtClean="0"/>
          </a:p>
          <a:p>
            <a:r>
              <a:rPr lang="ko-KR" altLang="en-US" dirty="0" smtClean="0"/>
              <a:t>에러응답은 </a:t>
            </a:r>
            <a:r>
              <a:rPr lang="ko-KR" altLang="en-US" dirty="0"/>
              <a:t>커맨드의 마지막에 </a:t>
            </a:r>
            <a:r>
              <a:rPr lang="ko-KR" altLang="en-US" dirty="0" smtClean="0">
                <a:solidFill>
                  <a:srgbClr val="FF0000"/>
                </a:solidFill>
              </a:rPr>
              <a:t>에러번호「</a:t>
            </a:r>
            <a:r>
              <a:rPr lang="en-US" altLang="ko-KR" dirty="0">
                <a:solidFill>
                  <a:srgbClr val="FF0000"/>
                </a:solidFill>
              </a:rPr>
              <a:t>S***</a:t>
            </a:r>
            <a:r>
              <a:rPr lang="ko-KR" altLang="en-US" dirty="0">
                <a:solidFill>
                  <a:srgbClr val="FF0000"/>
                </a:solidFill>
              </a:rPr>
              <a:t>」</a:t>
            </a:r>
            <a:r>
              <a:rPr lang="ko-KR" altLang="en-US" dirty="0"/>
              <a:t>와 </a:t>
            </a:r>
            <a:r>
              <a:rPr lang="ko-KR" altLang="en-US" dirty="0" smtClean="0">
                <a:solidFill>
                  <a:srgbClr val="FF0000"/>
                </a:solidFill>
              </a:rPr>
              <a:t>에러코드</a:t>
            </a:r>
            <a:r>
              <a:rPr lang="ko-KR" altLang="en-US" dirty="0" smtClean="0"/>
              <a:t>부가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송신</a:t>
            </a:r>
            <a:r>
              <a:rPr lang="en-US" altLang="ko-KR" dirty="0" smtClean="0"/>
              <a:t>			</a:t>
            </a:r>
            <a:r>
              <a:rPr lang="en-US" altLang="ko-KR" dirty="0" err="1" smtClean="0"/>
              <a:t>WX,Command【CR</a:t>
            </a:r>
            <a:r>
              <a:rPr lang="en-US" altLang="ko-KR" dirty="0" smtClean="0"/>
              <a:t>】</a:t>
            </a:r>
          </a:p>
          <a:p>
            <a:pPr lvl="1"/>
            <a:r>
              <a:rPr lang="ko-KR" altLang="en-US" dirty="0" smtClean="0"/>
              <a:t>수신</a:t>
            </a:r>
            <a:r>
              <a:rPr lang="en-US" altLang="ko-KR" dirty="0" smtClean="0"/>
              <a:t>	</a:t>
            </a:r>
            <a:r>
              <a:rPr lang="ko-KR" altLang="en-US" dirty="0"/>
              <a:t>정상응답</a:t>
            </a:r>
            <a:r>
              <a:rPr lang="en-US" altLang="ko-KR" dirty="0" smtClean="0"/>
              <a:t>:	WX,OK【CR】</a:t>
            </a:r>
            <a:endParaRPr lang="en-US" altLang="ko-KR" dirty="0"/>
          </a:p>
          <a:p>
            <a:pPr lvl="1"/>
            <a:r>
              <a:rPr lang="ko-KR" altLang="en-US" dirty="0" smtClean="0"/>
              <a:t>수신 </a:t>
            </a:r>
            <a:r>
              <a:rPr lang="en-US" altLang="ko-KR" dirty="0" smtClean="0"/>
              <a:t>	</a:t>
            </a:r>
            <a:r>
              <a:rPr lang="ko-KR" altLang="en-US" dirty="0" smtClean="0"/>
              <a:t>에러 </a:t>
            </a:r>
            <a:r>
              <a:rPr lang="ko-KR" altLang="en-US" dirty="0"/>
              <a:t>응답</a:t>
            </a:r>
            <a:r>
              <a:rPr lang="en-US" altLang="ko-KR" dirty="0" smtClean="0"/>
              <a:t>:	WX,NG,</a:t>
            </a:r>
            <a:r>
              <a:rPr lang="en-US" altLang="ko-KR" b="1" dirty="0" smtClean="0">
                <a:solidFill>
                  <a:srgbClr val="FF0000"/>
                </a:solidFill>
              </a:rPr>
              <a:t>S***</a:t>
            </a:r>
            <a:r>
              <a:rPr lang="en-US" altLang="ko-KR" dirty="0" smtClean="0"/>
              <a:t>,</a:t>
            </a:r>
            <a:r>
              <a:rPr lang="en-US" altLang="ko-KR" b="1" dirty="0" err="1" smtClean="0">
                <a:solidFill>
                  <a:srgbClr val="FF0000"/>
                </a:solidFill>
              </a:rPr>
              <a:t>ErrCode</a:t>
            </a:r>
            <a:r>
              <a:rPr lang="en-US" altLang="ko-KR" dirty="0" err="1" smtClean="0"/>
              <a:t>【CR</a:t>
            </a:r>
            <a:r>
              <a:rPr lang="en-US" altLang="ko-KR" dirty="0"/>
              <a:t>】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500528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MDX-2000 </a:t>
            </a:r>
            <a:r>
              <a:rPr lang="ko-KR" altLang="en-US" dirty="0"/>
              <a:t>통신 </a:t>
            </a:r>
            <a:r>
              <a:rPr lang="ko-KR" altLang="en-US" dirty="0" smtClean="0"/>
              <a:t>에러 목록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3834016" cy="435133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6724" y="1690688"/>
            <a:ext cx="3302456" cy="512228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0814" y="1690688"/>
            <a:ext cx="3598785" cy="5122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48728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MDX-2000 Cyclic </a:t>
            </a:r>
            <a:r>
              <a:rPr lang="ko-KR" altLang="en-US" dirty="0" smtClean="0"/>
              <a:t>통신</a:t>
            </a:r>
            <a:endParaRPr lang="ko-KR" altLang="en-US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2040893" cy="435133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9338" y="1690688"/>
            <a:ext cx="2822887" cy="4926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955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smtClean="0"/>
              <a:t>Feeding Sequence</a:t>
            </a:r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4837441" y="2536910"/>
            <a:ext cx="1105415" cy="939426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chemeClr val="tx1"/>
                </a:solidFill>
              </a:rPr>
              <a:t>AOI-</a:t>
            </a:r>
            <a:r>
              <a:rPr lang="ko-KR" altLang="en-US" smtClean="0">
                <a:solidFill>
                  <a:schemeClr val="tx1"/>
                </a:solidFill>
              </a:rPr>
              <a:t>하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857620" y="2539168"/>
            <a:ext cx="1105415" cy="939426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</a:rPr>
              <a:t>P</a:t>
            </a:r>
            <a:r>
              <a:rPr lang="en-US" altLang="ko-KR" sz="1600" smtClean="0">
                <a:solidFill>
                  <a:schemeClr val="tx1"/>
                </a:solidFill>
              </a:rPr>
              <a:t>unching</a:t>
            </a:r>
            <a:endParaRPr lang="ko-KR" altLang="en-US" sz="160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0797083" y="2527760"/>
            <a:ext cx="1105415" cy="939426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chemeClr val="tx1"/>
                </a:solidFill>
              </a:rPr>
              <a:t>2D Laser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817262" y="2537927"/>
            <a:ext cx="1105415" cy="939426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chemeClr val="tx1"/>
                </a:solidFill>
              </a:rPr>
              <a:t>AOI-</a:t>
            </a:r>
            <a:r>
              <a:rPr lang="ko-KR" altLang="en-US" smtClean="0">
                <a:solidFill>
                  <a:schemeClr val="tx1"/>
                </a:solidFill>
              </a:rPr>
              <a:t>상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427680" y="3697703"/>
            <a:ext cx="17385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mtClean="0"/>
              <a:t>1. </a:t>
            </a:r>
            <a:r>
              <a:rPr lang="en-US" altLang="ko-KR" sz="1200" b="1" smtClean="0">
                <a:solidFill>
                  <a:srgbClr val="00B0F0"/>
                </a:solidFill>
              </a:rPr>
              <a:t>1shot</a:t>
            </a:r>
            <a:r>
              <a:rPr lang="ko-KR" altLang="en-US" sz="1200" smtClean="0"/>
              <a:t>씩 </a:t>
            </a:r>
            <a:r>
              <a:rPr lang="en-US" altLang="ko-KR" sz="1200" smtClean="0"/>
              <a:t>Serial </a:t>
            </a:r>
            <a:r>
              <a:rPr lang="ko-KR" altLang="en-US" sz="1200" smtClean="0"/>
              <a:t>마킹</a:t>
            </a:r>
            <a:endParaRPr lang="ko-KR" altLang="en-US" sz="1200"/>
          </a:p>
        </p:txBody>
      </p:sp>
      <p:sp>
        <p:nvSpPr>
          <p:cNvPr id="10" name="TextBox 9"/>
          <p:cNvSpPr txBox="1"/>
          <p:nvPr/>
        </p:nvSpPr>
        <p:spPr>
          <a:xfrm>
            <a:off x="9227477" y="4523924"/>
            <a:ext cx="16844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mtClean="0"/>
              <a:t>2. </a:t>
            </a:r>
            <a:r>
              <a:rPr lang="en-US" altLang="ko-KR" sz="1200" b="1" smtClean="0">
                <a:solidFill>
                  <a:srgbClr val="00B0F0"/>
                </a:solidFill>
              </a:rPr>
              <a:t>1shot</a:t>
            </a:r>
            <a:r>
              <a:rPr lang="ko-KR" altLang="en-US" sz="1200" smtClean="0"/>
              <a:t>씩 </a:t>
            </a:r>
            <a:r>
              <a:rPr lang="en-US" altLang="ko-KR" sz="1200" smtClean="0"/>
              <a:t>Feeding</a:t>
            </a:r>
            <a:endParaRPr lang="ko-KR" altLang="en-US" sz="1200"/>
          </a:p>
        </p:txBody>
      </p:sp>
      <p:sp>
        <p:nvSpPr>
          <p:cNvPr id="11" name="TextBox 10"/>
          <p:cNvSpPr txBox="1"/>
          <p:nvPr/>
        </p:nvSpPr>
        <p:spPr>
          <a:xfrm>
            <a:off x="7817262" y="3697705"/>
            <a:ext cx="16844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mtClean="0"/>
              <a:t>3. </a:t>
            </a:r>
            <a:r>
              <a:rPr lang="en-US" altLang="ko-KR" sz="1200" b="1" smtClean="0">
                <a:solidFill>
                  <a:srgbClr val="00B0F0"/>
                </a:solidFill>
              </a:rPr>
              <a:t>1shot</a:t>
            </a:r>
            <a:r>
              <a:rPr lang="ko-KR" altLang="en-US" sz="1200" smtClean="0"/>
              <a:t>씩 검사</a:t>
            </a:r>
            <a:endParaRPr lang="ko-KR" altLang="en-US" sz="1200"/>
          </a:p>
        </p:txBody>
      </p:sp>
      <p:sp>
        <p:nvSpPr>
          <p:cNvPr id="12" name="TextBox 11"/>
          <p:cNvSpPr txBox="1"/>
          <p:nvPr/>
        </p:nvSpPr>
        <p:spPr>
          <a:xfrm>
            <a:off x="6132841" y="4523923"/>
            <a:ext cx="16844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mtClean="0"/>
              <a:t>4. </a:t>
            </a:r>
            <a:r>
              <a:rPr lang="en-US" altLang="ko-KR" sz="1200" b="1" smtClean="0">
                <a:solidFill>
                  <a:srgbClr val="00B0F0"/>
                </a:solidFill>
              </a:rPr>
              <a:t>1shot</a:t>
            </a:r>
            <a:r>
              <a:rPr lang="ko-KR" altLang="en-US" sz="1200" smtClean="0"/>
              <a:t>씩 </a:t>
            </a:r>
            <a:r>
              <a:rPr lang="en-US" altLang="ko-KR" sz="1200" smtClean="0"/>
              <a:t>Feeding</a:t>
            </a:r>
            <a:endParaRPr lang="ko-KR" altLang="en-US" sz="1200"/>
          </a:p>
        </p:txBody>
      </p:sp>
      <p:sp>
        <p:nvSpPr>
          <p:cNvPr id="13" name="TextBox 12"/>
          <p:cNvSpPr txBox="1"/>
          <p:nvPr/>
        </p:nvSpPr>
        <p:spPr>
          <a:xfrm>
            <a:off x="4837441" y="3697704"/>
            <a:ext cx="16844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mtClean="0"/>
              <a:t>5. </a:t>
            </a:r>
            <a:r>
              <a:rPr lang="en-US" altLang="ko-KR" sz="1200" b="1" smtClean="0">
                <a:solidFill>
                  <a:srgbClr val="00B0F0"/>
                </a:solidFill>
              </a:rPr>
              <a:t>1shot</a:t>
            </a:r>
            <a:r>
              <a:rPr lang="ko-KR" altLang="en-US" sz="1200" smtClean="0"/>
              <a:t>씩 검사</a:t>
            </a:r>
            <a:endParaRPr lang="ko-KR" altLang="en-US" sz="1200"/>
          </a:p>
        </p:txBody>
      </p:sp>
      <p:sp>
        <p:nvSpPr>
          <p:cNvPr id="14" name="TextBox 13"/>
          <p:cNvSpPr txBox="1"/>
          <p:nvPr/>
        </p:nvSpPr>
        <p:spPr>
          <a:xfrm>
            <a:off x="2963035" y="4523923"/>
            <a:ext cx="16844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mtClean="0"/>
              <a:t>6. </a:t>
            </a:r>
            <a:r>
              <a:rPr lang="en-US" altLang="ko-KR" sz="1200" b="1" smtClean="0">
                <a:solidFill>
                  <a:srgbClr val="FF0000"/>
                </a:solidFill>
              </a:rPr>
              <a:t>2shot</a:t>
            </a:r>
            <a:r>
              <a:rPr lang="ko-KR" altLang="en-US" sz="1200" smtClean="0"/>
              <a:t>씩 </a:t>
            </a:r>
            <a:r>
              <a:rPr lang="en-US" altLang="ko-KR" sz="1200" smtClean="0"/>
              <a:t>Feeding</a:t>
            </a:r>
            <a:endParaRPr lang="ko-KR" altLang="en-US" sz="1200"/>
          </a:p>
        </p:txBody>
      </p:sp>
      <p:sp>
        <p:nvSpPr>
          <p:cNvPr id="15" name="TextBox 14"/>
          <p:cNvSpPr txBox="1"/>
          <p:nvPr/>
        </p:nvSpPr>
        <p:spPr>
          <a:xfrm>
            <a:off x="1663110" y="3697703"/>
            <a:ext cx="16844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mtClean="0"/>
              <a:t>7. </a:t>
            </a:r>
            <a:r>
              <a:rPr lang="en-US" altLang="ko-KR" sz="1200" b="1" smtClean="0">
                <a:solidFill>
                  <a:srgbClr val="FF0000"/>
                </a:solidFill>
              </a:rPr>
              <a:t>2shot</a:t>
            </a:r>
            <a:r>
              <a:rPr lang="ko-KR" altLang="en-US" sz="1200" smtClean="0"/>
              <a:t>씩 </a:t>
            </a:r>
            <a:r>
              <a:rPr lang="en-US" altLang="ko-KR" sz="1200" smtClean="0"/>
              <a:t>Marking</a:t>
            </a:r>
            <a:endParaRPr lang="ko-KR" altLang="en-US" sz="1200"/>
          </a:p>
        </p:txBody>
      </p:sp>
      <p:sp>
        <p:nvSpPr>
          <p:cNvPr id="16" name="TextBox 15"/>
          <p:cNvSpPr txBox="1"/>
          <p:nvPr/>
        </p:nvSpPr>
        <p:spPr>
          <a:xfrm>
            <a:off x="635439" y="4523923"/>
            <a:ext cx="16844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mtClean="0"/>
              <a:t>8. </a:t>
            </a:r>
            <a:r>
              <a:rPr lang="en-US" altLang="ko-KR" sz="1200" b="1" smtClean="0">
                <a:solidFill>
                  <a:srgbClr val="FF0000"/>
                </a:solidFill>
              </a:rPr>
              <a:t>2shot</a:t>
            </a:r>
            <a:r>
              <a:rPr lang="ko-KR" altLang="en-US" sz="1200" smtClean="0"/>
              <a:t>씩 </a:t>
            </a:r>
            <a:r>
              <a:rPr lang="en-US" altLang="ko-KR" sz="1200" smtClean="0"/>
              <a:t>Feeding</a:t>
            </a:r>
            <a:endParaRPr lang="ko-KR" altLang="en-US" sz="1200"/>
          </a:p>
        </p:txBody>
      </p:sp>
      <p:grpSp>
        <p:nvGrpSpPr>
          <p:cNvPr id="17" name="그룹 16"/>
          <p:cNvGrpSpPr/>
          <p:nvPr/>
        </p:nvGrpSpPr>
        <p:grpSpPr>
          <a:xfrm>
            <a:off x="8982090" y="2857859"/>
            <a:ext cx="1814994" cy="1599752"/>
            <a:chOff x="8778297" y="2857859"/>
            <a:chExt cx="1814994" cy="1599752"/>
          </a:xfrm>
        </p:grpSpPr>
        <p:sp>
          <p:nvSpPr>
            <p:cNvPr id="18" name="U자형 화살표 17"/>
            <p:cNvSpPr/>
            <p:nvPr/>
          </p:nvSpPr>
          <p:spPr>
            <a:xfrm rot="10800000">
              <a:off x="9224211" y="3697702"/>
              <a:ext cx="983322" cy="759909"/>
            </a:xfrm>
            <a:prstGeom prst="uturn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9" name="굽은 화살표 18"/>
            <p:cNvSpPr/>
            <p:nvPr/>
          </p:nvSpPr>
          <p:spPr>
            <a:xfrm rot="16200000" flipH="1">
              <a:off x="9874546" y="2959123"/>
              <a:ext cx="750199" cy="687291"/>
            </a:xfrm>
            <a:prstGeom prst="bentArrow">
              <a:avLst>
                <a:gd name="adj1" fmla="val 25000"/>
                <a:gd name="adj2" fmla="val 26501"/>
                <a:gd name="adj3" fmla="val 25000"/>
                <a:gd name="adj4" fmla="val 4375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0" name="굽은 화살표 19"/>
            <p:cNvSpPr/>
            <p:nvPr/>
          </p:nvSpPr>
          <p:spPr>
            <a:xfrm rot="10800000" flipV="1">
              <a:off x="8778297" y="2857859"/>
              <a:ext cx="710608" cy="930458"/>
            </a:xfrm>
            <a:prstGeom prst="bentArrow">
              <a:avLst>
                <a:gd name="adj1" fmla="val 25000"/>
                <a:gd name="adj2" fmla="val 25000"/>
                <a:gd name="adj3" fmla="val 23986"/>
                <a:gd name="adj4" fmla="val 44764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5942856" y="2897827"/>
            <a:ext cx="1814994" cy="1599752"/>
            <a:chOff x="8778297" y="2857859"/>
            <a:chExt cx="1814994" cy="1599752"/>
          </a:xfrm>
        </p:grpSpPr>
        <p:sp>
          <p:nvSpPr>
            <p:cNvPr id="22" name="U자형 화살표 21"/>
            <p:cNvSpPr/>
            <p:nvPr/>
          </p:nvSpPr>
          <p:spPr>
            <a:xfrm rot="10800000">
              <a:off x="9224211" y="3697702"/>
              <a:ext cx="983322" cy="759909"/>
            </a:xfrm>
            <a:prstGeom prst="uturn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3" name="굽은 화살표 22"/>
            <p:cNvSpPr/>
            <p:nvPr/>
          </p:nvSpPr>
          <p:spPr>
            <a:xfrm rot="16200000" flipH="1">
              <a:off x="9874546" y="2959123"/>
              <a:ext cx="750199" cy="687291"/>
            </a:xfrm>
            <a:prstGeom prst="bentArrow">
              <a:avLst>
                <a:gd name="adj1" fmla="val 25000"/>
                <a:gd name="adj2" fmla="val 26501"/>
                <a:gd name="adj3" fmla="val 25000"/>
                <a:gd name="adj4" fmla="val 4375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4" name="굽은 화살표 23"/>
            <p:cNvSpPr/>
            <p:nvPr/>
          </p:nvSpPr>
          <p:spPr>
            <a:xfrm rot="10800000" flipV="1">
              <a:off x="8778297" y="2857859"/>
              <a:ext cx="710608" cy="930458"/>
            </a:xfrm>
            <a:prstGeom prst="bentArrow">
              <a:avLst>
                <a:gd name="adj1" fmla="val 25000"/>
                <a:gd name="adj2" fmla="val 25000"/>
                <a:gd name="adj3" fmla="val 23986"/>
                <a:gd name="adj4" fmla="val 44764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2989707" y="2857859"/>
            <a:ext cx="1814994" cy="1599752"/>
            <a:chOff x="8778297" y="2857859"/>
            <a:chExt cx="1814994" cy="1599752"/>
          </a:xfrm>
        </p:grpSpPr>
        <p:sp>
          <p:nvSpPr>
            <p:cNvPr id="26" name="U자형 화살표 25"/>
            <p:cNvSpPr/>
            <p:nvPr/>
          </p:nvSpPr>
          <p:spPr>
            <a:xfrm rot="10800000">
              <a:off x="9224211" y="3697702"/>
              <a:ext cx="983322" cy="759909"/>
            </a:xfrm>
            <a:prstGeom prst="uturn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7" name="굽은 화살표 26"/>
            <p:cNvSpPr/>
            <p:nvPr/>
          </p:nvSpPr>
          <p:spPr>
            <a:xfrm rot="16200000" flipH="1">
              <a:off x="9874546" y="2959123"/>
              <a:ext cx="750199" cy="687291"/>
            </a:xfrm>
            <a:prstGeom prst="bentArrow">
              <a:avLst>
                <a:gd name="adj1" fmla="val 25000"/>
                <a:gd name="adj2" fmla="val 26501"/>
                <a:gd name="adj3" fmla="val 25000"/>
                <a:gd name="adj4" fmla="val 4375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8" name="굽은 화살표 27"/>
            <p:cNvSpPr/>
            <p:nvPr/>
          </p:nvSpPr>
          <p:spPr>
            <a:xfrm rot="10800000" flipV="1">
              <a:off x="8778297" y="2857859"/>
              <a:ext cx="710608" cy="930458"/>
            </a:xfrm>
            <a:prstGeom prst="bentArrow">
              <a:avLst>
                <a:gd name="adj1" fmla="val 25000"/>
                <a:gd name="adj2" fmla="val 25000"/>
                <a:gd name="adj3" fmla="val 23986"/>
                <a:gd name="adj4" fmla="val 44764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272715" y="2857859"/>
            <a:ext cx="1587283" cy="1599752"/>
            <a:chOff x="8778297" y="2857859"/>
            <a:chExt cx="1814994" cy="1599752"/>
          </a:xfrm>
        </p:grpSpPr>
        <p:sp>
          <p:nvSpPr>
            <p:cNvPr id="30" name="U자형 화살표 29"/>
            <p:cNvSpPr/>
            <p:nvPr/>
          </p:nvSpPr>
          <p:spPr>
            <a:xfrm rot="10800000">
              <a:off x="9224211" y="3697702"/>
              <a:ext cx="983322" cy="759909"/>
            </a:xfrm>
            <a:prstGeom prst="uturn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31" name="굽은 화살표 30"/>
            <p:cNvSpPr/>
            <p:nvPr/>
          </p:nvSpPr>
          <p:spPr>
            <a:xfrm rot="16200000" flipH="1">
              <a:off x="9874546" y="2959123"/>
              <a:ext cx="750199" cy="687291"/>
            </a:xfrm>
            <a:prstGeom prst="bentArrow">
              <a:avLst>
                <a:gd name="adj1" fmla="val 25000"/>
                <a:gd name="adj2" fmla="val 26501"/>
                <a:gd name="adj3" fmla="val 25000"/>
                <a:gd name="adj4" fmla="val 4375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2" name="굽은 화살표 31"/>
            <p:cNvSpPr/>
            <p:nvPr/>
          </p:nvSpPr>
          <p:spPr>
            <a:xfrm rot="10800000" flipV="1">
              <a:off x="8778297" y="2857859"/>
              <a:ext cx="710608" cy="930458"/>
            </a:xfrm>
            <a:prstGeom prst="bentArrow">
              <a:avLst>
                <a:gd name="adj1" fmla="val 25000"/>
                <a:gd name="adj2" fmla="val 25000"/>
                <a:gd name="adj3" fmla="val 23986"/>
                <a:gd name="adj4" fmla="val 44764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10664735" y="1844286"/>
            <a:ext cx="13701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smtClean="0">
                <a:solidFill>
                  <a:srgbClr val="FF0000"/>
                </a:solidFill>
              </a:rPr>
              <a:t>Start</a:t>
            </a:r>
            <a:endParaRPr lang="ko-KR" altLang="en-US" sz="4000" b="1">
              <a:solidFill>
                <a:srgbClr val="FF0000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866758" y="1844286"/>
            <a:ext cx="10962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smtClean="0">
                <a:solidFill>
                  <a:srgbClr val="FF0000"/>
                </a:solidFill>
              </a:rPr>
              <a:t>End</a:t>
            </a:r>
            <a:endParaRPr lang="ko-KR" altLang="en-US" sz="4000" b="1">
              <a:solidFill>
                <a:srgbClr val="FF0000"/>
              </a:solidFill>
            </a:endParaRPr>
          </a:p>
        </p:txBody>
      </p:sp>
      <p:grpSp>
        <p:nvGrpSpPr>
          <p:cNvPr id="35" name="그룹 34"/>
          <p:cNvGrpSpPr/>
          <p:nvPr/>
        </p:nvGrpSpPr>
        <p:grpSpPr>
          <a:xfrm>
            <a:off x="3390567" y="5193627"/>
            <a:ext cx="1103520" cy="1078505"/>
            <a:chOff x="3390567" y="5193627"/>
            <a:chExt cx="1103520" cy="1078505"/>
          </a:xfrm>
        </p:grpSpPr>
        <p:sp>
          <p:nvSpPr>
            <p:cNvPr id="36" name="타원 35"/>
            <p:cNvSpPr/>
            <p:nvPr/>
          </p:nvSpPr>
          <p:spPr>
            <a:xfrm>
              <a:off x="3584381" y="5193627"/>
              <a:ext cx="685800" cy="685800"/>
            </a:xfrm>
            <a:prstGeom prst="ellipse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7" name="직선 연결선 36"/>
            <p:cNvCxnSpPr>
              <a:stCxn id="36" idx="0"/>
              <a:endCxn id="36" idx="4"/>
            </p:cNvCxnSpPr>
            <p:nvPr/>
          </p:nvCxnSpPr>
          <p:spPr>
            <a:xfrm>
              <a:off x="3927281" y="5193627"/>
              <a:ext cx="0" cy="68580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/>
            <p:cNvCxnSpPr>
              <a:stCxn id="36" idx="2"/>
              <a:endCxn id="36" idx="6"/>
            </p:cNvCxnSpPr>
            <p:nvPr/>
          </p:nvCxnSpPr>
          <p:spPr>
            <a:xfrm>
              <a:off x="3584381" y="5536527"/>
              <a:ext cx="68580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3390567" y="5995133"/>
              <a:ext cx="11035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smtClean="0"/>
                <a:t>Buffer Roller</a:t>
              </a:r>
              <a:endParaRPr lang="ko-KR" altLang="en-US" sz="1200"/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9428004" y="5141497"/>
            <a:ext cx="1103520" cy="1078505"/>
            <a:chOff x="3390567" y="5193627"/>
            <a:chExt cx="1103520" cy="1078505"/>
          </a:xfrm>
        </p:grpSpPr>
        <p:sp>
          <p:nvSpPr>
            <p:cNvPr id="41" name="타원 40"/>
            <p:cNvSpPr/>
            <p:nvPr/>
          </p:nvSpPr>
          <p:spPr>
            <a:xfrm>
              <a:off x="3584381" y="5193627"/>
              <a:ext cx="685800" cy="685800"/>
            </a:xfrm>
            <a:prstGeom prst="ellipse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2" name="직선 연결선 41"/>
            <p:cNvCxnSpPr>
              <a:stCxn id="41" idx="0"/>
              <a:endCxn id="41" idx="4"/>
            </p:cNvCxnSpPr>
            <p:nvPr/>
          </p:nvCxnSpPr>
          <p:spPr>
            <a:xfrm>
              <a:off x="3927281" y="5193627"/>
              <a:ext cx="0" cy="68580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 42"/>
            <p:cNvCxnSpPr>
              <a:stCxn id="41" idx="2"/>
              <a:endCxn id="41" idx="6"/>
            </p:cNvCxnSpPr>
            <p:nvPr/>
          </p:nvCxnSpPr>
          <p:spPr>
            <a:xfrm>
              <a:off x="3584381" y="5536527"/>
              <a:ext cx="68580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/>
            <p:cNvSpPr txBox="1"/>
            <p:nvPr/>
          </p:nvSpPr>
          <p:spPr>
            <a:xfrm>
              <a:off x="3390567" y="5995133"/>
              <a:ext cx="11035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smtClean="0"/>
                <a:t>Buffer Roller</a:t>
              </a:r>
              <a:endParaRPr lang="ko-KR" altLang="en-US" sz="1200"/>
            </a:p>
          </p:txBody>
        </p:sp>
      </p:grpSp>
      <p:grpSp>
        <p:nvGrpSpPr>
          <p:cNvPr id="47" name="그룹 46"/>
          <p:cNvGrpSpPr/>
          <p:nvPr/>
        </p:nvGrpSpPr>
        <p:grpSpPr>
          <a:xfrm>
            <a:off x="9205996" y="1975420"/>
            <a:ext cx="1325528" cy="708544"/>
            <a:chOff x="9205996" y="1975420"/>
            <a:chExt cx="1325528" cy="708544"/>
          </a:xfrm>
        </p:grpSpPr>
        <p:sp>
          <p:nvSpPr>
            <p:cNvPr id="45" name="TextBox 44"/>
            <p:cNvSpPr txBox="1"/>
            <p:nvPr/>
          </p:nvSpPr>
          <p:spPr>
            <a:xfrm>
              <a:off x="9205996" y="1975420"/>
              <a:ext cx="13255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smtClean="0">
                  <a:solidFill>
                    <a:srgbClr val="00B0F0"/>
                  </a:solidFill>
                </a:rPr>
                <a:t>Shot</a:t>
              </a:r>
              <a:r>
                <a:rPr lang="ko-KR" altLang="en-US" sz="1600" b="1" smtClean="0">
                  <a:solidFill>
                    <a:srgbClr val="00B0F0"/>
                  </a:solidFill>
                </a:rPr>
                <a:t>수 설정</a:t>
              </a:r>
              <a:endParaRPr lang="ko-KR" altLang="en-US" sz="1600" b="1">
                <a:solidFill>
                  <a:srgbClr val="00B0F0"/>
                </a:solidFill>
              </a:endParaRPr>
            </a:p>
          </p:txBody>
        </p:sp>
        <p:sp>
          <p:nvSpPr>
            <p:cNvPr id="46" name="오른쪽 화살표 45"/>
            <p:cNvSpPr/>
            <p:nvPr/>
          </p:nvSpPr>
          <p:spPr>
            <a:xfrm flipH="1">
              <a:off x="9288610" y="2336178"/>
              <a:ext cx="1164828" cy="347786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8" name="그룹 47"/>
          <p:cNvGrpSpPr/>
          <p:nvPr/>
        </p:nvGrpSpPr>
        <p:grpSpPr>
          <a:xfrm>
            <a:off x="6203053" y="1974890"/>
            <a:ext cx="1325528" cy="708544"/>
            <a:chOff x="9205996" y="1975420"/>
            <a:chExt cx="1325528" cy="708544"/>
          </a:xfrm>
        </p:grpSpPr>
        <p:sp>
          <p:nvSpPr>
            <p:cNvPr id="49" name="TextBox 48"/>
            <p:cNvSpPr txBox="1"/>
            <p:nvPr/>
          </p:nvSpPr>
          <p:spPr>
            <a:xfrm>
              <a:off x="9205996" y="1975420"/>
              <a:ext cx="13255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smtClean="0">
                  <a:solidFill>
                    <a:srgbClr val="00B0F0"/>
                  </a:solidFill>
                </a:rPr>
                <a:t>Shot</a:t>
              </a:r>
              <a:r>
                <a:rPr lang="ko-KR" altLang="en-US" sz="1600" b="1" smtClean="0">
                  <a:solidFill>
                    <a:srgbClr val="00B0F0"/>
                  </a:solidFill>
                </a:rPr>
                <a:t>수 설정</a:t>
              </a:r>
              <a:endParaRPr lang="ko-KR" altLang="en-US" sz="1600" b="1">
                <a:solidFill>
                  <a:srgbClr val="00B0F0"/>
                </a:solidFill>
              </a:endParaRPr>
            </a:p>
          </p:txBody>
        </p:sp>
        <p:sp>
          <p:nvSpPr>
            <p:cNvPr id="50" name="오른쪽 화살표 49"/>
            <p:cNvSpPr/>
            <p:nvPr/>
          </p:nvSpPr>
          <p:spPr>
            <a:xfrm flipH="1">
              <a:off x="9288610" y="2336178"/>
              <a:ext cx="1164828" cy="347786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1" name="그룹 50"/>
          <p:cNvGrpSpPr/>
          <p:nvPr/>
        </p:nvGrpSpPr>
        <p:grpSpPr>
          <a:xfrm>
            <a:off x="3163780" y="1974890"/>
            <a:ext cx="1325528" cy="708544"/>
            <a:chOff x="9205996" y="1975420"/>
            <a:chExt cx="1325528" cy="708544"/>
          </a:xfrm>
        </p:grpSpPr>
        <p:sp>
          <p:nvSpPr>
            <p:cNvPr id="52" name="TextBox 51"/>
            <p:cNvSpPr txBox="1"/>
            <p:nvPr/>
          </p:nvSpPr>
          <p:spPr>
            <a:xfrm>
              <a:off x="9205996" y="1975420"/>
              <a:ext cx="13255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smtClean="0">
                  <a:solidFill>
                    <a:srgbClr val="00B0F0"/>
                  </a:solidFill>
                </a:rPr>
                <a:t>Shot</a:t>
              </a:r>
              <a:r>
                <a:rPr lang="ko-KR" altLang="en-US" sz="1600" b="1" smtClean="0">
                  <a:solidFill>
                    <a:srgbClr val="00B0F0"/>
                  </a:solidFill>
                </a:rPr>
                <a:t>수 설정</a:t>
              </a:r>
              <a:endParaRPr lang="ko-KR" altLang="en-US" sz="1600" b="1">
                <a:solidFill>
                  <a:srgbClr val="00B0F0"/>
                </a:solidFill>
              </a:endParaRPr>
            </a:p>
          </p:txBody>
        </p:sp>
        <p:sp>
          <p:nvSpPr>
            <p:cNvPr id="53" name="오른쪽 화살표 52"/>
            <p:cNvSpPr/>
            <p:nvPr/>
          </p:nvSpPr>
          <p:spPr>
            <a:xfrm flipH="1">
              <a:off x="9288610" y="2336178"/>
              <a:ext cx="1164828" cy="347786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4" name="TextBox 53"/>
          <p:cNvSpPr txBox="1"/>
          <p:nvPr/>
        </p:nvSpPr>
        <p:spPr>
          <a:xfrm>
            <a:off x="8369969" y="3172765"/>
            <a:ext cx="741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smtClean="0">
                <a:solidFill>
                  <a:srgbClr val="C00000"/>
                </a:solidFill>
              </a:rPr>
              <a:t>정지</a:t>
            </a:r>
            <a:endParaRPr lang="ko-KR" altLang="en-US" sz="1600" b="1">
              <a:solidFill>
                <a:srgbClr val="C00000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5383244" y="3133491"/>
            <a:ext cx="741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smtClean="0">
                <a:solidFill>
                  <a:srgbClr val="C00000"/>
                </a:solidFill>
              </a:rPr>
              <a:t>정지</a:t>
            </a:r>
            <a:endParaRPr lang="ko-KR" altLang="en-US" sz="1600" b="1">
              <a:solidFill>
                <a:srgbClr val="C00000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2419901" y="3148482"/>
            <a:ext cx="741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smtClean="0">
                <a:solidFill>
                  <a:srgbClr val="C00000"/>
                </a:solidFill>
              </a:rPr>
              <a:t>정지</a:t>
            </a:r>
            <a:endParaRPr lang="ko-KR" altLang="en-US" sz="1600" b="1">
              <a:solidFill>
                <a:srgbClr val="C00000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10746850" y="3144466"/>
            <a:ext cx="741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smtClean="0">
                <a:solidFill>
                  <a:schemeClr val="accent6"/>
                </a:solidFill>
              </a:rPr>
              <a:t>시작</a:t>
            </a:r>
            <a:endParaRPr lang="ko-KR" altLang="en-US" sz="1600" b="1">
              <a:solidFill>
                <a:schemeClr val="accent6"/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7754740" y="3168718"/>
            <a:ext cx="741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smtClean="0">
                <a:solidFill>
                  <a:schemeClr val="accent6"/>
                </a:solidFill>
              </a:rPr>
              <a:t>시작</a:t>
            </a:r>
            <a:endParaRPr lang="ko-KR" altLang="en-US" sz="1600" b="1">
              <a:solidFill>
                <a:schemeClr val="accent6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4796782" y="3143397"/>
            <a:ext cx="741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smtClean="0">
                <a:solidFill>
                  <a:schemeClr val="accent6"/>
                </a:solidFill>
              </a:rPr>
              <a:t>시작</a:t>
            </a:r>
            <a:endParaRPr lang="ko-KR" altLang="en-US" sz="1600" b="1">
              <a:solidFill>
                <a:schemeClr val="accent6"/>
              </a:solidFill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1810376" y="3144261"/>
            <a:ext cx="741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smtClean="0">
                <a:solidFill>
                  <a:schemeClr val="accent6"/>
                </a:solidFill>
              </a:rPr>
              <a:t>시작</a:t>
            </a:r>
            <a:endParaRPr lang="ko-KR" altLang="en-US" sz="1600" b="1">
              <a:solidFill>
                <a:schemeClr val="accent6"/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10721914" y="3467186"/>
            <a:ext cx="12986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smtClean="0">
                <a:solidFill>
                  <a:schemeClr val="accent5">
                    <a:lumMod val="75000"/>
                  </a:schemeClr>
                </a:solidFill>
              </a:rPr>
              <a:t>핀위치설정</a:t>
            </a:r>
            <a:endParaRPr lang="ko-KR" altLang="en-US" sz="1600" b="1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7769754" y="3439711"/>
            <a:ext cx="12986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smtClean="0">
                <a:solidFill>
                  <a:schemeClr val="accent5">
                    <a:lumMod val="75000"/>
                  </a:schemeClr>
                </a:solidFill>
              </a:rPr>
              <a:t>핀위치설정</a:t>
            </a:r>
            <a:endParaRPr lang="ko-KR" altLang="en-US" sz="1600" b="1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4821055" y="3467186"/>
            <a:ext cx="12986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smtClean="0">
                <a:solidFill>
                  <a:schemeClr val="accent5">
                    <a:lumMod val="75000"/>
                  </a:schemeClr>
                </a:solidFill>
              </a:rPr>
              <a:t>핀위치설정</a:t>
            </a:r>
            <a:endParaRPr lang="ko-KR" altLang="en-US" sz="1600" b="1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1794562" y="3467186"/>
            <a:ext cx="12986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smtClean="0">
                <a:solidFill>
                  <a:schemeClr val="accent5">
                    <a:lumMod val="75000"/>
                  </a:schemeClr>
                </a:solidFill>
              </a:rPr>
              <a:t>핀위치설정</a:t>
            </a:r>
            <a:endParaRPr lang="ko-KR" altLang="en-US" sz="1600" b="1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10346255" y="4015693"/>
            <a:ext cx="1832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>
                <a:solidFill>
                  <a:schemeClr val="accent6">
                    <a:lumMod val="75000"/>
                  </a:schemeClr>
                </a:solidFill>
              </a:rPr>
              <a:t>작업자정보입력</a:t>
            </a:r>
            <a:endParaRPr lang="ko-KR" altLang="en-US" b="1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67" name="타원 66"/>
          <p:cNvSpPr/>
          <p:nvPr/>
        </p:nvSpPr>
        <p:spPr>
          <a:xfrm>
            <a:off x="10552052" y="2560234"/>
            <a:ext cx="710608" cy="305504"/>
          </a:xfrm>
          <a:prstGeom prst="ellipse">
            <a:avLst/>
          </a:prstGeom>
          <a:solidFill>
            <a:srgbClr val="FFC000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smtClean="0">
                <a:solidFill>
                  <a:srgbClr val="FF0000"/>
                </a:solidFill>
              </a:rPr>
              <a:t>2D-R</a:t>
            </a:r>
            <a:endParaRPr lang="ko-KR" altLang="en-US" sz="1000" b="1">
              <a:solidFill>
                <a:srgbClr val="FF0000"/>
              </a:solidFill>
            </a:endParaRPr>
          </a:p>
        </p:txBody>
      </p:sp>
      <p:sp>
        <p:nvSpPr>
          <p:cNvPr id="68" name="타원 67"/>
          <p:cNvSpPr/>
          <p:nvPr/>
        </p:nvSpPr>
        <p:spPr>
          <a:xfrm>
            <a:off x="8015059" y="2571862"/>
            <a:ext cx="710608" cy="305504"/>
          </a:xfrm>
          <a:prstGeom prst="ellipse">
            <a:avLst/>
          </a:prstGeom>
          <a:solidFill>
            <a:srgbClr val="FFC000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smtClean="0">
                <a:solidFill>
                  <a:srgbClr val="FF0000"/>
                </a:solidFill>
              </a:rPr>
              <a:t>2D-R</a:t>
            </a:r>
            <a:endParaRPr lang="ko-KR" altLang="en-US" sz="1000" b="1">
              <a:solidFill>
                <a:srgbClr val="FF0000"/>
              </a:solidFill>
            </a:endParaRPr>
          </a:p>
        </p:txBody>
      </p:sp>
      <p:sp>
        <p:nvSpPr>
          <p:cNvPr id="69" name="타원 68"/>
          <p:cNvSpPr/>
          <p:nvPr/>
        </p:nvSpPr>
        <p:spPr>
          <a:xfrm>
            <a:off x="1605402" y="2568999"/>
            <a:ext cx="710608" cy="305504"/>
          </a:xfrm>
          <a:prstGeom prst="ellipse">
            <a:avLst/>
          </a:prstGeom>
          <a:solidFill>
            <a:srgbClr val="FFC000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smtClean="0">
                <a:solidFill>
                  <a:srgbClr val="FF0000"/>
                </a:solidFill>
              </a:rPr>
              <a:t>2D-R</a:t>
            </a:r>
            <a:endParaRPr lang="ko-KR" altLang="en-US" sz="1000" b="1">
              <a:solidFill>
                <a:srgbClr val="FF0000"/>
              </a:solidFill>
            </a:endParaRPr>
          </a:p>
        </p:txBody>
      </p:sp>
      <p:cxnSp>
        <p:nvCxnSpPr>
          <p:cNvPr id="71" name="직선 연결선 70"/>
          <p:cNvCxnSpPr>
            <a:stCxn id="6" idx="0"/>
          </p:cNvCxnSpPr>
          <p:nvPr/>
        </p:nvCxnSpPr>
        <p:spPr>
          <a:xfrm>
            <a:off x="2410328" y="2539168"/>
            <a:ext cx="14793" cy="900543"/>
          </a:xfrm>
          <a:prstGeom prst="line">
            <a:avLst/>
          </a:prstGeom>
          <a:ln w="41275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/>
          <p:cNvSpPr txBox="1"/>
          <p:nvPr/>
        </p:nvSpPr>
        <p:spPr>
          <a:xfrm>
            <a:off x="244161" y="2407489"/>
            <a:ext cx="1676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>
                <a:solidFill>
                  <a:srgbClr val="FF0000"/>
                </a:solidFill>
              </a:rPr>
              <a:t>반드시 왼쪽에</a:t>
            </a:r>
            <a:endParaRPr lang="ko-KR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053393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MDX-2000 Cyclic </a:t>
            </a:r>
            <a:r>
              <a:rPr lang="ko-KR" altLang="en-US" dirty="0" smtClean="0"/>
              <a:t>통신</a:t>
            </a:r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5945" y="1690688"/>
            <a:ext cx="1780470" cy="503897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4369468" cy="4926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07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제자리에서 이어가기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PLC </a:t>
            </a:r>
            <a:r>
              <a:rPr lang="ko-KR" altLang="en-US" dirty="0" err="1" smtClean="0"/>
              <a:t>자동중</a:t>
            </a:r>
            <a:r>
              <a:rPr lang="ko-KR" altLang="en-US" dirty="0" smtClean="0"/>
              <a:t> 수동전환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이음매에 대한 위치 조정을 위해 수동 모드 전환 필요</a:t>
            </a:r>
            <a:endParaRPr lang="en-US" altLang="ko-KR" dirty="0" smtClean="0"/>
          </a:p>
          <a:p>
            <a:r>
              <a:rPr lang="ko-KR" altLang="en-US" dirty="0" smtClean="0"/>
              <a:t>이음매부분 위치 맞춤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이음매 만큼의 위치 보정 필요</a:t>
            </a:r>
            <a:endParaRPr lang="en-US" altLang="ko-KR" dirty="0" smtClean="0"/>
          </a:p>
          <a:p>
            <a:r>
              <a:rPr lang="ko-KR" altLang="en-US" dirty="0" err="1"/>
              <a:t>자동중</a:t>
            </a:r>
            <a:r>
              <a:rPr lang="ko-KR" altLang="en-US" dirty="0"/>
              <a:t> </a:t>
            </a:r>
            <a:r>
              <a:rPr lang="ko-KR" altLang="en-US" dirty="0" err="1" smtClean="0"/>
              <a:t>마킹부</a:t>
            </a:r>
            <a:r>
              <a:rPr lang="ko-KR" altLang="en-US" dirty="0" smtClean="0"/>
              <a:t> 프로그램 재실행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보이스코일</a:t>
            </a:r>
            <a:r>
              <a:rPr lang="ko-KR" altLang="en-US" smtClean="0"/>
              <a:t> 통신오류 및 프로그램 재실행시 그대로 진행 필요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8199791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Punch</a:t>
            </a:r>
            <a:r>
              <a:rPr lang="ko-KR" altLang="en-US" dirty="0" smtClean="0"/>
              <a:t>부 </a:t>
            </a:r>
            <a:r>
              <a:rPr lang="en-US" altLang="ko-KR" dirty="0" smtClean="0"/>
              <a:t>Status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32500" lnSpcReduction="20000"/>
          </a:bodyPr>
          <a:lstStyle/>
          <a:p>
            <a:r>
              <a:rPr lang="en-US" altLang="ko-KR" dirty="0" err="1"/>
              <a:t>pDoc</a:t>
            </a:r>
            <a:r>
              <a:rPr lang="en-US" altLang="ko-KR" dirty="0"/>
              <a:t>-&gt;</a:t>
            </a:r>
            <a:r>
              <a:rPr lang="en-US" altLang="ko-KR" dirty="0" err="1"/>
              <a:t>Status.bAuto</a:t>
            </a:r>
            <a:endParaRPr lang="en-US" altLang="ko-KR" dirty="0" smtClean="0"/>
          </a:p>
          <a:p>
            <a:r>
              <a:rPr lang="en-US" altLang="ko-KR" dirty="0" err="1" smtClean="0"/>
              <a:t>m_bLotEnd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m_nLotEndAuto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m_bLastProc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m_bMkSt</a:t>
            </a:r>
            <a:endParaRPr lang="en-US" altLang="ko-KR" dirty="0" smtClean="0"/>
          </a:p>
          <a:p>
            <a:r>
              <a:rPr lang="en-US" altLang="ko-KR" dirty="0" err="1" smtClean="0"/>
              <a:t>m_nStepTHREAD_DISP_DEF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m_bTHREAD_DISP_DEF</a:t>
            </a:r>
            <a:endParaRPr lang="en-US" altLang="ko-KR" dirty="0" smtClean="0"/>
          </a:p>
          <a:p>
            <a:r>
              <a:rPr lang="en-US" altLang="ko-KR" dirty="0" err="1" smtClean="0"/>
              <a:t>m_bMkSt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m_nMkStAuto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m_nPrevMkStAuto</a:t>
            </a:r>
            <a:r>
              <a:rPr lang="en-US" altLang="ko-KR" dirty="0" smtClean="0"/>
              <a:t>, </a:t>
            </a:r>
            <a:r>
              <a:rPr lang="en-US" altLang="ko-KR" dirty="0" err="1"/>
              <a:t>m_bCam</a:t>
            </a:r>
            <a:endParaRPr lang="en-US" altLang="ko-KR" dirty="0" smtClean="0"/>
          </a:p>
          <a:p>
            <a:r>
              <a:rPr lang="en-US" altLang="ko-KR" dirty="0" err="1" smtClean="0"/>
              <a:t>m_nLastProcAuto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WorkingInfo.LastJob.nTestMode</a:t>
            </a:r>
            <a:r>
              <a:rPr lang="en-US" altLang="ko-KR" dirty="0" smtClean="0"/>
              <a:t>, </a:t>
            </a:r>
            <a:r>
              <a:rPr lang="en-US" altLang="ko-KR" dirty="0"/>
              <a:t>m_pDlgMenu01-&gt;</a:t>
            </a:r>
            <a:r>
              <a:rPr lang="en-US" altLang="ko-KR" dirty="0" err="1" smtClean="0"/>
              <a:t>m_bLastProcFromUp</a:t>
            </a:r>
            <a:r>
              <a:rPr lang="en-US" altLang="ko-KR" dirty="0" smtClean="0"/>
              <a:t>, </a:t>
            </a:r>
            <a:r>
              <a:rPr lang="en-US" altLang="ko-KR" dirty="0"/>
              <a:t>m_pDlgMenu01-&gt;</a:t>
            </a:r>
            <a:r>
              <a:rPr lang="en-US" altLang="ko-KR" dirty="0" err="1" smtClean="0"/>
              <a:t>m_bLastProcFromEng</a:t>
            </a:r>
            <a:r>
              <a:rPr lang="en-US" altLang="ko-KR" dirty="0" smtClean="0"/>
              <a:t>, </a:t>
            </a:r>
            <a:r>
              <a:rPr lang="en-US" altLang="ko-KR" dirty="0"/>
              <a:t>m_pDlgMenu01-&gt;</a:t>
            </a:r>
            <a:r>
              <a:rPr lang="en-US" altLang="ko-KR" dirty="0" err="1" smtClean="0"/>
              <a:t>m_bLastProc</a:t>
            </a:r>
            <a:endParaRPr lang="en-US" altLang="ko-KR" dirty="0" smtClean="0"/>
          </a:p>
          <a:p>
            <a:r>
              <a:rPr lang="en-US" altLang="ko-KR" dirty="0" err="1" smtClean="0"/>
              <a:t>m_bCycleStop</a:t>
            </a:r>
            <a:r>
              <a:rPr lang="en-US" altLang="ko-KR" dirty="0" smtClean="0"/>
              <a:t>, </a:t>
            </a:r>
          </a:p>
          <a:p>
            <a:r>
              <a:rPr lang="en-US" altLang="ko-KR" dirty="0" smtClean="0"/>
              <a:t>m_bTHREAD_SHIFT2MK, </a:t>
            </a:r>
          </a:p>
          <a:p>
            <a:r>
              <a:rPr lang="en-US" altLang="ko-KR" dirty="0" err="1" smtClean="0"/>
              <a:t>m_bTHREAD_UPDATE_REELMAP_UP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m_bTHREAD_UPDATE_REELMAP_DN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m_bTHREAD_UPDATE_REELMAP_ALLUP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m_bTHREAD_UPDATE_REELMAP_ALLDN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m_bTHREAD_UPDATE_REELMAP_INNER_UP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m_bTHREAD_UPDATE_REELMAP_INNER_DN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m_bTHREAD_UPDATE_REELMAP_INNER_ALLUP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m_bTHREAD_UPDATE_REELMAP_INNER_ALLDN</a:t>
            </a:r>
            <a:endParaRPr lang="en-US" altLang="ko-KR" dirty="0" smtClean="0"/>
          </a:p>
          <a:p>
            <a:r>
              <a:rPr lang="en-US" altLang="ko-KR" dirty="0" err="1" smtClean="0"/>
              <a:t>m_bTHREAD_DISP_DEF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m_bTHREAD_DISP_DEF_INNER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m_nStepTHREAD_DISP_DEF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m_nStepTHREAD_DISP_DEF_INNER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m_sNewLotUp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m_bSerialDecrese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m_nLotEndSerial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m_bContDiffLot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m_bDoneChgLot</a:t>
            </a:r>
            <a:r>
              <a:rPr lang="en-US" altLang="ko-KR" dirty="0" smtClean="0"/>
              <a:t>, </a:t>
            </a:r>
          </a:p>
          <a:p>
            <a:r>
              <a:rPr lang="en-US" altLang="ko-KR" dirty="0" err="1"/>
              <a:t>pDoc</a:t>
            </a:r>
            <a:r>
              <a:rPr lang="en-US" altLang="ko-KR" dirty="0"/>
              <a:t>-&gt;</a:t>
            </a:r>
            <a:r>
              <a:rPr lang="en-US" altLang="ko-KR" dirty="0" err="1" smtClean="0"/>
              <a:t>m_bUseRTRYShiftAdjust</a:t>
            </a:r>
            <a:r>
              <a:rPr lang="en-US" altLang="ko-KR" dirty="0" smtClean="0"/>
              <a:t>, </a:t>
            </a:r>
          </a:p>
          <a:p>
            <a:r>
              <a:rPr lang="en-US" altLang="ko-KR" dirty="0" err="1" smtClean="0"/>
              <a:t>m_bUpdateYield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m_bTHREAD_UPDATAE_YIELD</a:t>
            </a:r>
            <a:r>
              <a:rPr lang="en-US" altLang="ko-KR" dirty="0" smtClean="0"/>
              <a:t>[2], </a:t>
            </a:r>
            <a:r>
              <a:rPr lang="en-US" altLang="ko-KR" dirty="0" err="1" smtClean="0"/>
              <a:t>m_bTHREAD_UPDATE_YIELD_UP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m_bTHREAD_UPDATE_YIELD_DN</a:t>
            </a:r>
            <a:r>
              <a:rPr lang="en-US" altLang="ko-KR" dirty="0" smtClean="0"/>
              <a:t>,</a:t>
            </a:r>
          </a:p>
          <a:p>
            <a:r>
              <a:rPr lang="en-US" altLang="ko-KR" dirty="0" err="1" smtClean="0"/>
              <a:t>m_bTHREAD_UPDATE_YIELD_ALLUP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m_bTHREAD_UPDATE_YIELD_ALLDN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m_bUpdateYieldOnRmap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m_nPrevStepAuto</a:t>
            </a:r>
            <a:endParaRPr lang="en-US" altLang="ko-KR" b="1" dirty="0" smtClean="0"/>
          </a:p>
          <a:p>
            <a:r>
              <a:rPr lang="en-US" altLang="ko-KR" dirty="0" err="1" smtClean="0"/>
              <a:t>m_bInitAuto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m_bSkipAlign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m_bReAlign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m_bFailAlign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m_bDoMk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m_bDoneMk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m_bReMark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m_bUpdateYieldOnRmap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m_nMkStrip</a:t>
            </a:r>
            <a:r>
              <a:rPr lang="en-US" altLang="ko-KR" dirty="0" smtClean="0"/>
              <a:t>,</a:t>
            </a:r>
          </a:p>
          <a:p>
            <a:r>
              <a:rPr lang="en-US" altLang="ko-KR" dirty="0" err="1" smtClean="0"/>
              <a:t>m_bRejectDone</a:t>
            </a:r>
            <a:r>
              <a:rPr lang="en-US" altLang="ko-KR" dirty="0" smtClean="0"/>
              <a:t>, m_nSaveMk0Img, m_nSaveMk1Img, </a:t>
            </a:r>
          </a:p>
          <a:p>
            <a:r>
              <a:rPr lang="en-US" altLang="ko-KR" dirty="0" err="1" smtClean="0"/>
              <a:t>m_bTHREAD_REELMAP_YIELD_UP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m_bTHREAD_REELMAP_YIELD_DN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m_bTHREAD_REELMAP_YIELD_ALLUP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m_bTHREAD_REELMAP_YIELD_ALLDN</a:t>
            </a:r>
            <a:r>
              <a:rPr lang="en-US" altLang="ko-KR" dirty="0" smtClean="0"/>
              <a:t>,</a:t>
            </a:r>
          </a:p>
          <a:p>
            <a:r>
              <a:rPr lang="en-US" altLang="ko-KR" dirty="0" err="1" smtClean="0"/>
              <a:t>m_bTHREAD_REELMAP_YIELD_ITS</a:t>
            </a:r>
            <a:endParaRPr lang="en-US" altLang="ko-KR" dirty="0" smtClean="0"/>
          </a:p>
          <a:p>
            <a:r>
              <a:rPr lang="en-US" altLang="ko-KR" dirty="0" err="1" smtClean="0"/>
              <a:t>m_bContDiffLot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m_bAnswer</a:t>
            </a:r>
            <a:r>
              <a:rPr lang="en-US" altLang="ko-KR" dirty="0" smtClean="0"/>
              <a:t>, </a:t>
            </a:r>
          </a:p>
          <a:p>
            <a:r>
              <a:rPr lang="en-US" altLang="ko-KR" dirty="0" err="1"/>
              <a:t>pDoc</a:t>
            </a:r>
            <a:r>
              <a:rPr lang="en-US" altLang="ko-KR" dirty="0"/>
              <a:t>-&gt;</a:t>
            </a:r>
            <a:r>
              <a:rPr lang="en-US" altLang="ko-KR" dirty="0" err="1" smtClean="0"/>
              <a:t>BtnStatus.EngAuto.IsOnMking</a:t>
            </a:r>
            <a:r>
              <a:rPr lang="en-US" altLang="ko-KR" dirty="0" smtClean="0"/>
              <a:t>, </a:t>
            </a:r>
            <a:r>
              <a:rPr lang="en-US" altLang="ko-KR" dirty="0" err="1"/>
              <a:t>pDoc</a:t>
            </a:r>
            <a:r>
              <a:rPr lang="en-US" altLang="ko-KR" dirty="0"/>
              <a:t>-&gt;</a:t>
            </a:r>
            <a:r>
              <a:rPr lang="en-US" altLang="ko-KR" dirty="0" err="1" smtClean="0"/>
              <a:t>BtnStatus.EngAuto.IsMkDone</a:t>
            </a:r>
            <a:r>
              <a:rPr lang="en-US" altLang="ko-KR" dirty="0" smtClean="0"/>
              <a:t>, </a:t>
            </a:r>
            <a:r>
              <a:rPr lang="en-US" altLang="ko-KR" dirty="0" err="1"/>
              <a:t>pDoc</a:t>
            </a:r>
            <a:r>
              <a:rPr lang="en-US" altLang="ko-KR" dirty="0"/>
              <a:t>-&gt;</a:t>
            </a:r>
            <a:r>
              <a:rPr lang="en-US" altLang="ko-KR" dirty="0" smtClean="0"/>
              <a:t>BtnStatus.EngAuto.IsOnRead2d, </a:t>
            </a:r>
            <a:r>
              <a:rPr lang="en-US" altLang="ko-KR" dirty="0" err="1"/>
              <a:t>pDoc</a:t>
            </a:r>
            <a:r>
              <a:rPr lang="en-US" altLang="ko-KR"/>
              <a:t>-&gt;BtnStatus.EngAuto.IsRead2dDone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9673189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CStatusCurrent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38200" y="1690688"/>
            <a:ext cx="181864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err="1"/>
              <a:t>struct</a:t>
            </a:r>
            <a:r>
              <a:rPr lang="en-US" altLang="ko-KR" sz="1000" dirty="0"/>
              <a:t> </a:t>
            </a:r>
            <a:r>
              <a:rPr lang="en-US" altLang="ko-KR" sz="1000" dirty="0" err="1"/>
              <a:t>stEngrave</a:t>
            </a:r>
            <a:endParaRPr lang="en-US" altLang="ko-KR" sz="1000" dirty="0"/>
          </a:p>
          <a:p>
            <a:r>
              <a:rPr lang="en-US" altLang="ko-KR" sz="1000" dirty="0"/>
              <a:t>{</a:t>
            </a:r>
          </a:p>
          <a:p>
            <a:r>
              <a:rPr lang="en-US" altLang="ko-KR" sz="1000" dirty="0" smtClean="0"/>
              <a:t>BOOL </a:t>
            </a:r>
            <a:r>
              <a:rPr lang="en-US" altLang="ko-KR" sz="1000" dirty="0" err="1"/>
              <a:t>IsOnMking</a:t>
            </a:r>
            <a:r>
              <a:rPr lang="en-US" altLang="ko-KR" sz="1000" dirty="0"/>
              <a:t>, </a:t>
            </a:r>
            <a:r>
              <a:rPr lang="en-US" altLang="ko-KR" sz="1000" dirty="0" err="1"/>
              <a:t>IsMkDone</a:t>
            </a:r>
            <a:r>
              <a:rPr lang="en-US" altLang="ko-KR" sz="1000" dirty="0"/>
              <a:t>, IsOnRead2d, IsRead2dDone;</a:t>
            </a:r>
          </a:p>
          <a:p>
            <a:endParaRPr lang="ko-KR" altLang="en-US" sz="1000" dirty="0"/>
          </a:p>
          <a:p>
            <a:r>
              <a:rPr lang="en-US" altLang="ko-KR" sz="1000" dirty="0" err="1"/>
              <a:t>stEngrave</a:t>
            </a:r>
            <a:r>
              <a:rPr lang="en-US" altLang="ko-KR" sz="1000" dirty="0"/>
              <a:t>()</a:t>
            </a:r>
          </a:p>
          <a:p>
            <a:r>
              <a:rPr lang="en-US" altLang="ko-KR" sz="1000" dirty="0"/>
              <a:t>{</a:t>
            </a:r>
          </a:p>
          <a:p>
            <a:r>
              <a:rPr lang="en-US" altLang="ko-KR" sz="1000" dirty="0" err="1"/>
              <a:t>IsOnMking</a:t>
            </a:r>
            <a:r>
              <a:rPr lang="en-US" altLang="ko-KR" sz="1000" dirty="0"/>
              <a:t> = FALSE; </a:t>
            </a:r>
            <a:r>
              <a:rPr lang="en-US" altLang="ko-KR" sz="1000" dirty="0" err="1"/>
              <a:t>IsMkDone</a:t>
            </a:r>
            <a:r>
              <a:rPr lang="en-US" altLang="ko-KR" sz="1000" dirty="0"/>
              <a:t> = FALSE; IsOnRead2d = FALSE; IsRead2dDone = FALSE;</a:t>
            </a:r>
          </a:p>
          <a:p>
            <a:r>
              <a:rPr lang="en-US" altLang="ko-KR" sz="1000" dirty="0"/>
              <a:t>}</a:t>
            </a:r>
          </a:p>
          <a:p>
            <a:r>
              <a:rPr lang="en-US" altLang="ko-KR" sz="1000" dirty="0"/>
              <a:t>};</a:t>
            </a:r>
          </a:p>
          <a:p>
            <a:endParaRPr lang="ko-KR" altLang="en-US" sz="1000" dirty="0"/>
          </a:p>
        </p:txBody>
      </p:sp>
      <p:sp>
        <p:nvSpPr>
          <p:cNvPr id="5" name="TextBox 4"/>
          <p:cNvSpPr txBox="1"/>
          <p:nvPr/>
        </p:nvSpPr>
        <p:spPr>
          <a:xfrm>
            <a:off x="3627120" y="1690688"/>
            <a:ext cx="856488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err="1"/>
              <a:t>struct</a:t>
            </a:r>
            <a:r>
              <a:rPr lang="en-US" altLang="ko-KR" sz="1000" dirty="0"/>
              <a:t> </a:t>
            </a:r>
            <a:r>
              <a:rPr lang="en-US" altLang="ko-KR" sz="1000" dirty="0" err="1"/>
              <a:t>stThread</a:t>
            </a:r>
            <a:endParaRPr lang="en-US" altLang="ko-KR" sz="1000" dirty="0"/>
          </a:p>
          <a:p>
            <a:r>
              <a:rPr lang="en-US" altLang="ko-KR" sz="1000" dirty="0"/>
              <a:t>{</a:t>
            </a:r>
          </a:p>
          <a:p>
            <a:r>
              <a:rPr lang="en-US" altLang="ko-KR" sz="1000" dirty="0"/>
              <a:t>BOOL </a:t>
            </a:r>
            <a:r>
              <a:rPr lang="en-US" altLang="ko-KR" sz="1000" dirty="0" err="1"/>
              <a:t>bTHREAD_DISP_DEF</a:t>
            </a:r>
            <a:r>
              <a:rPr lang="en-US" altLang="ko-KR" sz="1000" dirty="0"/>
              <a:t>, bTHREAD_SHIFT2MK;</a:t>
            </a:r>
          </a:p>
          <a:p>
            <a:r>
              <a:rPr lang="en-US" altLang="ko-KR" sz="1000" dirty="0"/>
              <a:t>BOOL </a:t>
            </a:r>
            <a:r>
              <a:rPr lang="en-US" altLang="ko-KR" sz="1000" dirty="0" err="1"/>
              <a:t>bTHREAD_UPDATE_REELMAP_UP</a:t>
            </a:r>
            <a:r>
              <a:rPr lang="en-US" altLang="ko-KR" sz="1000" dirty="0"/>
              <a:t>, </a:t>
            </a:r>
            <a:r>
              <a:rPr lang="en-US" altLang="ko-KR" sz="1000" dirty="0" err="1"/>
              <a:t>bTHREAD_UPDATE_REELMAP_DN</a:t>
            </a:r>
            <a:r>
              <a:rPr lang="en-US" altLang="ko-KR" sz="1000" dirty="0"/>
              <a:t>, </a:t>
            </a:r>
            <a:r>
              <a:rPr lang="en-US" altLang="ko-KR" sz="1000" dirty="0" err="1"/>
              <a:t>bTHREAD_UPDATE_REELMAP_ALLUP</a:t>
            </a:r>
            <a:r>
              <a:rPr lang="en-US" altLang="ko-KR" sz="1000" dirty="0"/>
              <a:t>;</a:t>
            </a:r>
          </a:p>
          <a:p>
            <a:r>
              <a:rPr lang="en-US" altLang="ko-KR" sz="1000" dirty="0"/>
              <a:t>BOOL </a:t>
            </a:r>
            <a:r>
              <a:rPr lang="en-US" altLang="ko-KR" sz="1000" dirty="0" err="1"/>
              <a:t>bTHREAD_UPDATE_REELMAP_ALLDN</a:t>
            </a:r>
            <a:r>
              <a:rPr lang="en-US" altLang="ko-KR" sz="1000" dirty="0"/>
              <a:t>, </a:t>
            </a:r>
            <a:r>
              <a:rPr lang="en-US" altLang="ko-KR" sz="1000" dirty="0" err="1"/>
              <a:t>bTHREAD_UPDATE_REELMAP_INNER_UP</a:t>
            </a:r>
            <a:r>
              <a:rPr lang="en-US" altLang="ko-KR" sz="1000" dirty="0"/>
              <a:t>;</a:t>
            </a:r>
          </a:p>
          <a:p>
            <a:r>
              <a:rPr lang="en-US" altLang="ko-KR" sz="1000" dirty="0"/>
              <a:t>BOOL </a:t>
            </a:r>
            <a:r>
              <a:rPr lang="en-US" altLang="ko-KR" sz="1000" dirty="0" err="1"/>
              <a:t>bTHREAD_UPDATE_REELMAP_INNER_DN</a:t>
            </a:r>
            <a:r>
              <a:rPr lang="en-US" altLang="ko-KR" sz="1000" dirty="0"/>
              <a:t>, </a:t>
            </a:r>
            <a:r>
              <a:rPr lang="en-US" altLang="ko-KR" sz="1000" dirty="0" err="1"/>
              <a:t>bTHREAD_UPDATE_REELMAP_INNER_ALLUP</a:t>
            </a:r>
            <a:r>
              <a:rPr lang="en-US" altLang="ko-KR" sz="1000" dirty="0"/>
              <a:t>, </a:t>
            </a:r>
            <a:r>
              <a:rPr lang="en-US" altLang="ko-KR" sz="1000" dirty="0" err="1"/>
              <a:t>bTHREAD_UPDATE_REELMAP_INNER_ALLDN</a:t>
            </a:r>
            <a:r>
              <a:rPr lang="en-US" altLang="ko-KR" sz="1000" dirty="0"/>
              <a:t>;</a:t>
            </a:r>
          </a:p>
          <a:p>
            <a:r>
              <a:rPr lang="en-US" altLang="ko-KR" sz="1000" dirty="0"/>
              <a:t>BOOL </a:t>
            </a:r>
            <a:r>
              <a:rPr lang="en-US" altLang="ko-KR" sz="1000" dirty="0" err="1"/>
              <a:t>bTHREAD_DISP_DEF_INNER</a:t>
            </a:r>
            <a:r>
              <a:rPr lang="en-US" altLang="ko-KR" sz="1000" dirty="0"/>
              <a:t>;</a:t>
            </a:r>
          </a:p>
          <a:p>
            <a:r>
              <a:rPr lang="en-US" altLang="ko-KR" sz="1000" dirty="0"/>
              <a:t>BOOL </a:t>
            </a:r>
            <a:r>
              <a:rPr lang="en-US" altLang="ko-KR" sz="1000" dirty="0" err="1"/>
              <a:t>bTHREAD_UPDATAE_YIELD</a:t>
            </a:r>
            <a:r>
              <a:rPr lang="en-US" altLang="ko-KR" sz="1000" dirty="0"/>
              <a:t>[2], </a:t>
            </a:r>
            <a:r>
              <a:rPr lang="en-US" altLang="ko-KR" sz="1000" dirty="0" err="1"/>
              <a:t>bTHREAD_UPDATE_YIELD_UP</a:t>
            </a:r>
            <a:r>
              <a:rPr lang="en-US" altLang="ko-KR" sz="1000" dirty="0"/>
              <a:t>, </a:t>
            </a:r>
            <a:r>
              <a:rPr lang="en-US" altLang="ko-KR" sz="1000" dirty="0" err="1"/>
              <a:t>bTHREAD_UPDATE_YIELD_DN</a:t>
            </a:r>
            <a:r>
              <a:rPr lang="en-US" altLang="ko-KR" sz="1000" dirty="0"/>
              <a:t>;</a:t>
            </a:r>
          </a:p>
          <a:p>
            <a:r>
              <a:rPr lang="en-US" altLang="ko-KR" sz="1000" dirty="0"/>
              <a:t>BOOL </a:t>
            </a:r>
            <a:r>
              <a:rPr lang="en-US" altLang="ko-KR" sz="1000" dirty="0" err="1"/>
              <a:t>bTHREAD_UPDATE_YIELD_ALLUP</a:t>
            </a:r>
            <a:r>
              <a:rPr lang="en-US" altLang="ko-KR" sz="1000" dirty="0"/>
              <a:t>, </a:t>
            </a:r>
            <a:r>
              <a:rPr lang="en-US" altLang="ko-KR" sz="1000" dirty="0" err="1"/>
              <a:t>bTHREAD_UPDATE_YIELD_ALLDN</a:t>
            </a:r>
            <a:r>
              <a:rPr lang="en-US" altLang="ko-KR" sz="1000" dirty="0"/>
              <a:t>;</a:t>
            </a:r>
          </a:p>
          <a:p>
            <a:r>
              <a:rPr lang="en-US" altLang="ko-KR" sz="1000" dirty="0"/>
              <a:t>BOOL </a:t>
            </a:r>
            <a:r>
              <a:rPr lang="en-US" altLang="ko-KR" sz="1000" dirty="0" err="1"/>
              <a:t>bTHREAD_REELMAP_YIELD_UP</a:t>
            </a:r>
            <a:r>
              <a:rPr lang="en-US" altLang="ko-KR" sz="1000" dirty="0"/>
              <a:t>, </a:t>
            </a:r>
            <a:r>
              <a:rPr lang="en-US" altLang="ko-KR" sz="1000" dirty="0" err="1"/>
              <a:t>bTHREAD_REELMAP_YIELD_DN</a:t>
            </a:r>
            <a:r>
              <a:rPr lang="en-US" altLang="ko-KR" sz="1000" dirty="0"/>
              <a:t>, </a:t>
            </a:r>
            <a:r>
              <a:rPr lang="en-US" altLang="ko-KR" sz="1000" dirty="0" err="1"/>
              <a:t>bTHREAD_REELMAP_YIELD_ALLUP</a:t>
            </a:r>
            <a:r>
              <a:rPr lang="en-US" altLang="ko-KR" sz="1000" dirty="0"/>
              <a:t>, </a:t>
            </a:r>
            <a:r>
              <a:rPr lang="en-US" altLang="ko-KR" sz="1000" dirty="0" err="1"/>
              <a:t>bTHREAD_REELMAP_YIELD_ALLDN</a:t>
            </a:r>
            <a:r>
              <a:rPr lang="en-US" altLang="ko-KR" sz="1000" dirty="0"/>
              <a:t>;</a:t>
            </a:r>
          </a:p>
          <a:p>
            <a:r>
              <a:rPr lang="en-US" altLang="ko-KR" sz="1000" dirty="0"/>
              <a:t>BOOL </a:t>
            </a:r>
            <a:r>
              <a:rPr lang="en-US" altLang="ko-KR" sz="1000" dirty="0" err="1"/>
              <a:t>bTHREAD_REELMAP_YIELD_ITS</a:t>
            </a:r>
            <a:r>
              <a:rPr lang="en-US" altLang="ko-KR" sz="1000" dirty="0"/>
              <a:t>;</a:t>
            </a:r>
          </a:p>
          <a:p>
            <a:endParaRPr lang="ko-KR" altLang="en-US" sz="1000" dirty="0"/>
          </a:p>
          <a:p>
            <a:r>
              <a:rPr lang="en-US" altLang="ko-KR" sz="1000" dirty="0" err="1"/>
              <a:t>int</a:t>
            </a:r>
            <a:r>
              <a:rPr lang="en-US" altLang="ko-KR" sz="1000" dirty="0"/>
              <a:t> </a:t>
            </a:r>
            <a:r>
              <a:rPr lang="en-US" altLang="ko-KR" sz="1000" dirty="0" err="1"/>
              <a:t>nStepTHREAD_DISP_DEF</a:t>
            </a:r>
            <a:r>
              <a:rPr lang="en-US" altLang="ko-KR" sz="1000" dirty="0"/>
              <a:t>, </a:t>
            </a:r>
            <a:r>
              <a:rPr lang="en-US" altLang="ko-KR" sz="1000" dirty="0" err="1"/>
              <a:t>nStepTHREAD_DISP_DEF_INNER</a:t>
            </a:r>
            <a:r>
              <a:rPr lang="en-US" altLang="ko-KR" sz="1000" dirty="0"/>
              <a:t>;</a:t>
            </a:r>
          </a:p>
          <a:p>
            <a:endParaRPr lang="ko-KR" altLang="en-US" sz="1000" dirty="0"/>
          </a:p>
          <a:p>
            <a:r>
              <a:rPr lang="en-US" altLang="ko-KR" sz="1000" dirty="0" err="1"/>
              <a:t>stThread</a:t>
            </a:r>
            <a:r>
              <a:rPr lang="en-US" altLang="ko-KR" sz="1000" dirty="0"/>
              <a:t>()</a:t>
            </a:r>
          </a:p>
          <a:p>
            <a:r>
              <a:rPr lang="en-US" altLang="ko-KR" sz="1000" dirty="0"/>
              <a:t>{</a:t>
            </a:r>
          </a:p>
          <a:p>
            <a:r>
              <a:rPr lang="en-US" altLang="ko-KR" sz="1000" dirty="0" err="1"/>
              <a:t>bTHREAD_DISP_DEF</a:t>
            </a:r>
            <a:r>
              <a:rPr lang="en-US" altLang="ko-KR" sz="1000" dirty="0"/>
              <a:t> = FALSE; bTHREAD_SHIFT2MK = FALSE;</a:t>
            </a:r>
          </a:p>
          <a:p>
            <a:r>
              <a:rPr lang="en-US" altLang="ko-KR" sz="1000" dirty="0" err="1"/>
              <a:t>bTHREAD_UPDATE_REELMAP_UP</a:t>
            </a:r>
            <a:r>
              <a:rPr lang="en-US" altLang="ko-KR" sz="1000" dirty="0"/>
              <a:t> = FALSE; </a:t>
            </a:r>
            <a:r>
              <a:rPr lang="en-US" altLang="ko-KR" sz="1000" dirty="0" err="1"/>
              <a:t>bTHREAD_UPDATE_REELMAP_DN</a:t>
            </a:r>
            <a:r>
              <a:rPr lang="en-US" altLang="ko-KR" sz="1000" dirty="0"/>
              <a:t> = FALSE; </a:t>
            </a:r>
          </a:p>
          <a:p>
            <a:r>
              <a:rPr lang="en-US" altLang="ko-KR" sz="1000" dirty="0" err="1"/>
              <a:t>bTHREAD_UPDATE_REELMAP_ALLUP</a:t>
            </a:r>
            <a:r>
              <a:rPr lang="en-US" altLang="ko-KR" sz="1000" dirty="0"/>
              <a:t> = </a:t>
            </a:r>
            <a:r>
              <a:rPr lang="en-US" altLang="ko-KR" sz="1000" dirty="0" err="1"/>
              <a:t>FALSE;bTHREAD_UPDATE_REELMAP_ALLDN</a:t>
            </a:r>
            <a:r>
              <a:rPr lang="en-US" altLang="ko-KR" sz="1000" dirty="0"/>
              <a:t> = FALSE; </a:t>
            </a:r>
          </a:p>
          <a:p>
            <a:r>
              <a:rPr lang="en-US" altLang="ko-KR" sz="1000" dirty="0" err="1"/>
              <a:t>bTHREAD_UPDATE_REELMAP_INNER_UP</a:t>
            </a:r>
            <a:r>
              <a:rPr lang="en-US" altLang="ko-KR" sz="1000" dirty="0"/>
              <a:t> = </a:t>
            </a:r>
            <a:r>
              <a:rPr lang="en-US" altLang="ko-KR" sz="1000" dirty="0" err="1"/>
              <a:t>FALSE;bTHREAD_UPDATE_REELMAP_INNER_DN</a:t>
            </a:r>
            <a:r>
              <a:rPr lang="en-US" altLang="ko-KR" sz="1000" dirty="0"/>
              <a:t> = FALSE; </a:t>
            </a:r>
          </a:p>
          <a:p>
            <a:r>
              <a:rPr lang="en-US" altLang="ko-KR" sz="1000" dirty="0" err="1"/>
              <a:t>bTHREAD_UPDATE_REELMAP_INNER_ALLUP</a:t>
            </a:r>
            <a:r>
              <a:rPr lang="en-US" altLang="ko-KR" sz="1000" dirty="0"/>
              <a:t> = FALSE; </a:t>
            </a:r>
            <a:r>
              <a:rPr lang="en-US" altLang="ko-KR" sz="1000" dirty="0" err="1"/>
              <a:t>bTHREAD_UPDATE_REELMAP_INNER_ALLDN</a:t>
            </a:r>
            <a:r>
              <a:rPr lang="en-US" altLang="ko-KR" sz="1000" dirty="0"/>
              <a:t> = FALSE;</a:t>
            </a:r>
          </a:p>
          <a:p>
            <a:r>
              <a:rPr lang="en-US" altLang="ko-KR" sz="1000" dirty="0" err="1"/>
              <a:t>bTHREAD_DISP_DEF_INNER</a:t>
            </a:r>
            <a:r>
              <a:rPr lang="en-US" altLang="ko-KR" sz="1000" dirty="0"/>
              <a:t> = FALSE;</a:t>
            </a:r>
          </a:p>
          <a:p>
            <a:r>
              <a:rPr lang="en-US" altLang="ko-KR" sz="1000" dirty="0" err="1"/>
              <a:t>bTHREAD_UPDATAE_YIELD</a:t>
            </a:r>
            <a:r>
              <a:rPr lang="en-US" altLang="ko-KR" sz="1000" dirty="0"/>
              <a:t>[0] = FALSE; </a:t>
            </a:r>
            <a:r>
              <a:rPr lang="en-US" altLang="ko-KR" sz="1000" dirty="0" err="1"/>
              <a:t>bTHREAD_UPDATAE_YIELD</a:t>
            </a:r>
            <a:r>
              <a:rPr lang="en-US" altLang="ko-KR" sz="1000" dirty="0"/>
              <a:t>[1] = FALSE; </a:t>
            </a:r>
          </a:p>
          <a:p>
            <a:r>
              <a:rPr lang="en-US" altLang="ko-KR" sz="1000" dirty="0" err="1"/>
              <a:t>bTHREAD_UPDATE_YIELD_UP</a:t>
            </a:r>
            <a:r>
              <a:rPr lang="en-US" altLang="ko-KR" sz="1000" dirty="0"/>
              <a:t> = FALSE; </a:t>
            </a:r>
            <a:r>
              <a:rPr lang="en-US" altLang="ko-KR" sz="1000" dirty="0" err="1"/>
              <a:t>bTHREAD_UPDATE_YIELD_DN</a:t>
            </a:r>
            <a:r>
              <a:rPr lang="en-US" altLang="ko-KR" sz="1000" dirty="0"/>
              <a:t> = FALSE;</a:t>
            </a:r>
          </a:p>
          <a:p>
            <a:r>
              <a:rPr lang="en-US" altLang="ko-KR" sz="1000" dirty="0" err="1"/>
              <a:t>bTHREAD_UPDATE_YIELD_ALLUP</a:t>
            </a:r>
            <a:r>
              <a:rPr lang="en-US" altLang="ko-KR" sz="1000" dirty="0"/>
              <a:t> = FALSE; </a:t>
            </a:r>
            <a:r>
              <a:rPr lang="en-US" altLang="ko-KR" sz="1000" dirty="0" err="1"/>
              <a:t>bTHREAD_UPDATE_YIELD_ALLDN</a:t>
            </a:r>
            <a:r>
              <a:rPr lang="en-US" altLang="ko-KR" sz="1000" dirty="0"/>
              <a:t> = FALSE;</a:t>
            </a:r>
          </a:p>
          <a:p>
            <a:r>
              <a:rPr lang="en-US" altLang="ko-KR" sz="1000" dirty="0" err="1"/>
              <a:t>bTHREAD_REELMAP_YIELD_UP</a:t>
            </a:r>
            <a:r>
              <a:rPr lang="en-US" altLang="ko-KR" sz="1000" dirty="0"/>
              <a:t> = FALSE; </a:t>
            </a:r>
            <a:r>
              <a:rPr lang="en-US" altLang="ko-KR" sz="1000" dirty="0" err="1"/>
              <a:t>bTHREAD_REELMAP_YIELD_DN</a:t>
            </a:r>
            <a:r>
              <a:rPr lang="en-US" altLang="ko-KR" sz="1000" dirty="0"/>
              <a:t> = FALSE; </a:t>
            </a:r>
          </a:p>
          <a:p>
            <a:r>
              <a:rPr lang="en-US" altLang="ko-KR" sz="1000" dirty="0" err="1"/>
              <a:t>bTHREAD_REELMAP_YIELD_ALLUP</a:t>
            </a:r>
            <a:r>
              <a:rPr lang="en-US" altLang="ko-KR" sz="1000" dirty="0"/>
              <a:t> = FALSE; </a:t>
            </a:r>
            <a:r>
              <a:rPr lang="en-US" altLang="ko-KR" sz="1000" dirty="0" err="1"/>
              <a:t>bTHREAD_REELMAP_YIELD_ALLDN</a:t>
            </a:r>
            <a:r>
              <a:rPr lang="en-US" altLang="ko-KR" sz="1000" dirty="0"/>
              <a:t> = FALSE;</a:t>
            </a:r>
          </a:p>
          <a:p>
            <a:r>
              <a:rPr lang="en-US" altLang="ko-KR" sz="1000" dirty="0" err="1"/>
              <a:t>bTHREAD_REELMAP_YIELD_ITS</a:t>
            </a:r>
            <a:r>
              <a:rPr lang="en-US" altLang="ko-KR" sz="1000" dirty="0"/>
              <a:t> = FALSE;</a:t>
            </a:r>
          </a:p>
          <a:p>
            <a:endParaRPr lang="ko-KR" altLang="en-US" sz="1000" dirty="0"/>
          </a:p>
          <a:p>
            <a:r>
              <a:rPr lang="en-US" altLang="ko-KR" sz="1000" dirty="0" err="1"/>
              <a:t>nStepTHREAD_DISP_DEF</a:t>
            </a:r>
            <a:r>
              <a:rPr lang="en-US" altLang="ko-KR" sz="1000" dirty="0"/>
              <a:t> = 0; </a:t>
            </a:r>
            <a:r>
              <a:rPr lang="en-US" altLang="ko-KR" sz="1000" dirty="0" err="1"/>
              <a:t>nStepTHREAD_DISP_DEF_INNER</a:t>
            </a:r>
            <a:r>
              <a:rPr lang="en-US" altLang="ko-KR" sz="1000" dirty="0"/>
              <a:t> = 0;</a:t>
            </a:r>
          </a:p>
          <a:p>
            <a:r>
              <a:rPr lang="en-US" altLang="ko-KR" sz="1000" dirty="0"/>
              <a:t>}</a:t>
            </a:r>
          </a:p>
          <a:p>
            <a:r>
              <a:rPr lang="en-US" altLang="ko-KR" sz="1000" dirty="0" smtClean="0"/>
              <a:t>};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89815043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CStatusCurrent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38200" y="1690688"/>
            <a:ext cx="6055360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err="1"/>
              <a:t>struct</a:t>
            </a:r>
            <a:r>
              <a:rPr lang="en-US" altLang="ko-KR" sz="1000" dirty="0"/>
              <a:t> </a:t>
            </a:r>
            <a:r>
              <a:rPr lang="en-US" altLang="ko-KR" sz="1000" dirty="0" err="1"/>
              <a:t>stGeneral</a:t>
            </a:r>
            <a:endParaRPr lang="en-US" altLang="ko-KR" sz="1000" dirty="0"/>
          </a:p>
          <a:p>
            <a:r>
              <a:rPr lang="en-US" altLang="ko-KR" sz="1000" dirty="0"/>
              <a:t>{</a:t>
            </a:r>
          </a:p>
          <a:p>
            <a:r>
              <a:rPr lang="en-US" altLang="ko-KR" sz="1000" dirty="0"/>
              <a:t>BOOL </a:t>
            </a:r>
            <a:r>
              <a:rPr lang="en-US" altLang="ko-KR" sz="1000" dirty="0" err="1"/>
              <a:t>bLotEnd</a:t>
            </a:r>
            <a:r>
              <a:rPr lang="en-US" altLang="ko-KR" sz="1000" dirty="0"/>
              <a:t>, </a:t>
            </a:r>
            <a:r>
              <a:rPr lang="en-US" altLang="ko-KR" sz="1000" dirty="0" err="1"/>
              <a:t>bLastProc</a:t>
            </a:r>
            <a:r>
              <a:rPr lang="en-US" altLang="ko-KR" sz="1000" dirty="0"/>
              <a:t>, </a:t>
            </a:r>
            <a:r>
              <a:rPr lang="en-US" altLang="ko-KR" sz="1000" dirty="0" err="1"/>
              <a:t>bMkSt</a:t>
            </a:r>
            <a:r>
              <a:rPr lang="en-US" altLang="ko-KR" sz="1000" dirty="0"/>
              <a:t>, </a:t>
            </a:r>
            <a:r>
              <a:rPr lang="en-US" altLang="ko-KR" sz="1000" dirty="0" err="1"/>
              <a:t>bCam</a:t>
            </a:r>
            <a:r>
              <a:rPr lang="en-US" altLang="ko-KR" sz="1000" dirty="0"/>
              <a:t>, </a:t>
            </a:r>
            <a:r>
              <a:rPr lang="en-US" altLang="ko-KR" sz="1000" dirty="0" err="1"/>
              <a:t>bLastProcFromUp</a:t>
            </a:r>
            <a:r>
              <a:rPr lang="en-US" altLang="ko-KR" sz="1000" dirty="0"/>
              <a:t>;</a:t>
            </a:r>
          </a:p>
          <a:p>
            <a:r>
              <a:rPr lang="en-US" altLang="ko-KR" sz="1000" dirty="0"/>
              <a:t>BOOL </a:t>
            </a:r>
            <a:r>
              <a:rPr lang="en-US" altLang="ko-KR" sz="1000" dirty="0" err="1"/>
              <a:t>bLastProcFromEng</a:t>
            </a:r>
            <a:r>
              <a:rPr lang="en-US" altLang="ko-KR" sz="1000" dirty="0"/>
              <a:t>, </a:t>
            </a:r>
            <a:r>
              <a:rPr lang="en-US" altLang="ko-KR" sz="1000" dirty="0" err="1"/>
              <a:t>bCycleStop</a:t>
            </a:r>
            <a:r>
              <a:rPr lang="en-US" altLang="ko-KR" sz="1000" dirty="0"/>
              <a:t>, </a:t>
            </a:r>
            <a:r>
              <a:rPr lang="en-US" altLang="ko-KR" sz="1000" dirty="0" err="1"/>
              <a:t>bSerialDecrese</a:t>
            </a:r>
            <a:r>
              <a:rPr lang="en-US" altLang="ko-KR" sz="1000" dirty="0"/>
              <a:t>;</a:t>
            </a:r>
          </a:p>
          <a:p>
            <a:r>
              <a:rPr lang="en-US" altLang="ko-KR" sz="1000" dirty="0"/>
              <a:t>BOOL </a:t>
            </a:r>
            <a:r>
              <a:rPr lang="en-US" altLang="ko-KR" sz="1000" dirty="0" err="1"/>
              <a:t>bContDiffLot</a:t>
            </a:r>
            <a:r>
              <a:rPr lang="en-US" altLang="ko-KR" sz="1000" dirty="0"/>
              <a:t>, </a:t>
            </a:r>
            <a:r>
              <a:rPr lang="en-US" altLang="ko-KR" sz="1000" dirty="0" err="1"/>
              <a:t>bDoneChgLot</a:t>
            </a:r>
            <a:r>
              <a:rPr lang="en-US" altLang="ko-KR" sz="1000" dirty="0"/>
              <a:t>, </a:t>
            </a:r>
            <a:r>
              <a:rPr lang="en-US" altLang="ko-KR" sz="1000" dirty="0" err="1"/>
              <a:t>bUseRTRYShiftAdjust</a:t>
            </a:r>
            <a:r>
              <a:rPr lang="en-US" altLang="ko-KR" sz="1000" dirty="0"/>
              <a:t>;</a:t>
            </a:r>
          </a:p>
          <a:p>
            <a:r>
              <a:rPr lang="en-US" altLang="ko-KR" sz="1000" dirty="0"/>
              <a:t>BOOL </a:t>
            </a:r>
            <a:r>
              <a:rPr lang="en-US" altLang="ko-KR" sz="1000" dirty="0" err="1"/>
              <a:t>bUpdateYield</a:t>
            </a:r>
            <a:r>
              <a:rPr lang="en-US" altLang="ko-KR" sz="1000" dirty="0"/>
              <a:t>, </a:t>
            </a:r>
            <a:r>
              <a:rPr lang="en-US" altLang="ko-KR" sz="1000" dirty="0" err="1"/>
              <a:t>bUpdateYieldOnRmap</a:t>
            </a:r>
            <a:r>
              <a:rPr lang="en-US" altLang="ko-KR" sz="1000" dirty="0"/>
              <a:t>;</a:t>
            </a:r>
          </a:p>
          <a:p>
            <a:r>
              <a:rPr lang="en-US" altLang="ko-KR" sz="1000" dirty="0"/>
              <a:t>BOOL </a:t>
            </a:r>
            <a:r>
              <a:rPr lang="en-US" altLang="ko-KR" sz="1000" dirty="0" err="1"/>
              <a:t>bSkipAlign</a:t>
            </a:r>
            <a:r>
              <a:rPr lang="en-US" altLang="ko-KR" sz="1000" dirty="0"/>
              <a:t>, </a:t>
            </a:r>
            <a:r>
              <a:rPr lang="en-US" altLang="ko-KR" sz="1000" dirty="0" err="1"/>
              <a:t>bReAlign</a:t>
            </a:r>
            <a:r>
              <a:rPr lang="en-US" altLang="ko-KR" sz="1000" dirty="0"/>
              <a:t>;</a:t>
            </a:r>
          </a:p>
          <a:p>
            <a:r>
              <a:rPr lang="en-US" altLang="ko-KR" sz="1000" dirty="0"/>
              <a:t>BOOL </a:t>
            </a:r>
            <a:r>
              <a:rPr lang="en-US" altLang="ko-KR" sz="1000" dirty="0" err="1"/>
              <a:t>bFailAlign</a:t>
            </a:r>
            <a:r>
              <a:rPr lang="en-US" altLang="ko-KR" sz="1000" dirty="0"/>
              <a:t>, </a:t>
            </a:r>
            <a:r>
              <a:rPr lang="en-US" altLang="ko-KR" sz="1000" dirty="0" err="1"/>
              <a:t>bDoMk</a:t>
            </a:r>
            <a:r>
              <a:rPr lang="en-US" altLang="ko-KR" sz="1000" dirty="0"/>
              <a:t>, </a:t>
            </a:r>
            <a:r>
              <a:rPr lang="en-US" altLang="ko-KR" sz="1000" dirty="0" err="1"/>
              <a:t>bDoneMk</a:t>
            </a:r>
            <a:r>
              <a:rPr lang="en-US" altLang="ko-KR" sz="1000" dirty="0"/>
              <a:t>, </a:t>
            </a:r>
            <a:r>
              <a:rPr lang="en-US" altLang="ko-KR" sz="1000" dirty="0" err="1"/>
              <a:t>bReMark</a:t>
            </a:r>
            <a:r>
              <a:rPr lang="en-US" altLang="ko-KR" sz="1000" dirty="0"/>
              <a:t>, </a:t>
            </a:r>
            <a:r>
              <a:rPr lang="en-US" altLang="ko-KR" sz="1000" dirty="0" err="1"/>
              <a:t>bRejectDone</a:t>
            </a:r>
            <a:r>
              <a:rPr lang="en-US" altLang="ko-KR" sz="1000" dirty="0"/>
              <a:t>, </a:t>
            </a:r>
            <a:r>
              <a:rPr lang="en-US" altLang="ko-KR" sz="1000" dirty="0" err="1"/>
              <a:t>bAnswer</a:t>
            </a:r>
            <a:r>
              <a:rPr lang="en-US" altLang="ko-KR" sz="1000" dirty="0"/>
              <a:t>;</a:t>
            </a:r>
          </a:p>
          <a:p>
            <a:endParaRPr lang="ko-KR" altLang="en-US" sz="1000" dirty="0"/>
          </a:p>
          <a:p>
            <a:r>
              <a:rPr lang="en-US" altLang="ko-KR" sz="1000" dirty="0" err="1"/>
              <a:t>int</a:t>
            </a:r>
            <a:r>
              <a:rPr lang="en-US" altLang="ko-KR" sz="1000" dirty="0"/>
              <a:t> </a:t>
            </a:r>
            <a:r>
              <a:rPr lang="en-US" altLang="ko-KR" sz="1000" dirty="0" err="1"/>
              <a:t>nLotEndAuto</a:t>
            </a:r>
            <a:r>
              <a:rPr lang="en-US" altLang="ko-KR" sz="1000" dirty="0"/>
              <a:t>, </a:t>
            </a:r>
            <a:r>
              <a:rPr lang="en-US" altLang="ko-KR" sz="1000" dirty="0" err="1"/>
              <a:t>nMkStAuto</a:t>
            </a:r>
            <a:r>
              <a:rPr lang="en-US" altLang="ko-KR" sz="1000" dirty="0"/>
              <a:t>, </a:t>
            </a:r>
            <a:r>
              <a:rPr lang="en-US" altLang="ko-KR" sz="1000" dirty="0" err="1"/>
              <a:t>nPrevMkStAuto</a:t>
            </a:r>
            <a:r>
              <a:rPr lang="en-US" altLang="ko-KR" sz="1000" dirty="0"/>
              <a:t>, </a:t>
            </a:r>
            <a:r>
              <a:rPr lang="en-US" altLang="ko-KR" sz="1000" dirty="0" err="1"/>
              <a:t>nLastProcAuto</a:t>
            </a:r>
            <a:r>
              <a:rPr lang="en-US" altLang="ko-KR" sz="1000" dirty="0"/>
              <a:t>, </a:t>
            </a:r>
            <a:r>
              <a:rPr lang="en-US" altLang="ko-KR" sz="1000" dirty="0" err="1"/>
              <a:t>nTestMode</a:t>
            </a:r>
            <a:r>
              <a:rPr lang="en-US" altLang="ko-KR" sz="1000" dirty="0"/>
              <a:t>, </a:t>
            </a:r>
            <a:r>
              <a:rPr lang="en-US" altLang="ko-KR" sz="1000" dirty="0" err="1"/>
              <a:t>nLotEndSerial</a:t>
            </a:r>
            <a:r>
              <a:rPr lang="en-US" altLang="ko-KR" sz="1000" dirty="0"/>
              <a:t>;</a:t>
            </a:r>
          </a:p>
          <a:p>
            <a:r>
              <a:rPr lang="en-US" altLang="ko-KR" sz="1000" dirty="0" err="1"/>
              <a:t>int</a:t>
            </a:r>
            <a:r>
              <a:rPr lang="en-US" altLang="ko-KR" sz="1000" dirty="0"/>
              <a:t> </a:t>
            </a:r>
            <a:r>
              <a:rPr lang="en-US" altLang="ko-KR" sz="1000" dirty="0" err="1"/>
              <a:t>nPrevStepAutom_bInitAuto</a:t>
            </a:r>
            <a:r>
              <a:rPr lang="en-US" altLang="ko-KR" sz="1000" dirty="0"/>
              <a:t>, </a:t>
            </a:r>
            <a:r>
              <a:rPr lang="en-US" altLang="ko-KR" sz="1000" dirty="0" err="1"/>
              <a:t>nMkStrip</a:t>
            </a:r>
            <a:r>
              <a:rPr lang="en-US" altLang="ko-KR" sz="1000" dirty="0"/>
              <a:t>, nSaveMk0Img, nSaveMk1Img;</a:t>
            </a:r>
          </a:p>
          <a:p>
            <a:endParaRPr lang="ko-KR" altLang="en-US" sz="1000" dirty="0"/>
          </a:p>
          <a:p>
            <a:r>
              <a:rPr lang="en-US" altLang="ko-KR" sz="1000" i="1" dirty="0" err="1"/>
              <a:t>CString</a:t>
            </a:r>
            <a:r>
              <a:rPr lang="en-US" altLang="ko-KR" sz="1000" dirty="0"/>
              <a:t> </a:t>
            </a:r>
            <a:r>
              <a:rPr lang="en-US" altLang="ko-KR" sz="1000" dirty="0" err="1"/>
              <a:t>sNewLotUp</a:t>
            </a:r>
            <a:r>
              <a:rPr lang="en-US" altLang="ko-KR" sz="1000" dirty="0"/>
              <a:t>;</a:t>
            </a:r>
          </a:p>
          <a:p>
            <a:endParaRPr lang="ko-KR" altLang="en-US" sz="1000" dirty="0"/>
          </a:p>
          <a:p>
            <a:r>
              <a:rPr lang="en-US" altLang="ko-KR" sz="1000" dirty="0" err="1"/>
              <a:t>stGeneral</a:t>
            </a:r>
            <a:r>
              <a:rPr lang="en-US" altLang="ko-KR" sz="1000" dirty="0"/>
              <a:t>()</a:t>
            </a:r>
          </a:p>
          <a:p>
            <a:r>
              <a:rPr lang="en-US" altLang="ko-KR" sz="1000" dirty="0"/>
              <a:t>{</a:t>
            </a:r>
          </a:p>
          <a:p>
            <a:r>
              <a:rPr lang="en-US" altLang="ko-KR" sz="1000" dirty="0" err="1"/>
              <a:t>bLotEnd</a:t>
            </a:r>
            <a:r>
              <a:rPr lang="en-US" altLang="ko-KR" sz="1000" dirty="0"/>
              <a:t> = FALSE; </a:t>
            </a:r>
            <a:r>
              <a:rPr lang="en-US" altLang="ko-KR" sz="1000" dirty="0" err="1"/>
              <a:t>bLastProc</a:t>
            </a:r>
            <a:r>
              <a:rPr lang="en-US" altLang="ko-KR" sz="1000" dirty="0"/>
              <a:t> = FALSE; </a:t>
            </a:r>
            <a:r>
              <a:rPr lang="en-US" altLang="ko-KR" sz="1000" dirty="0" err="1"/>
              <a:t>bMkSt</a:t>
            </a:r>
            <a:r>
              <a:rPr lang="en-US" altLang="ko-KR" sz="1000" dirty="0"/>
              <a:t> = FALSE; </a:t>
            </a:r>
            <a:r>
              <a:rPr lang="en-US" altLang="ko-KR" sz="1000" dirty="0" err="1"/>
              <a:t>bCam</a:t>
            </a:r>
            <a:r>
              <a:rPr lang="en-US" altLang="ko-KR" sz="1000" dirty="0"/>
              <a:t> = FALSE; </a:t>
            </a:r>
            <a:r>
              <a:rPr lang="en-US" altLang="ko-KR" sz="1000" dirty="0" err="1"/>
              <a:t>bLastProcFromUp</a:t>
            </a:r>
            <a:r>
              <a:rPr lang="en-US" altLang="ko-KR" sz="1000" dirty="0"/>
              <a:t> = FALSE;</a:t>
            </a:r>
          </a:p>
          <a:p>
            <a:r>
              <a:rPr lang="en-US" altLang="ko-KR" sz="1000" dirty="0" err="1"/>
              <a:t>bLastProcFromEng</a:t>
            </a:r>
            <a:r>
              <a:rPr lang="en-US" altLang="ko-KR" sz="1000" dirty="0"/>
              <a:t> = FALSE; </a:t>
            </a:r>
            <a:r>
              <a:rPr lang="en-US" altLang="ko-KR" sz="1000" dirty="0" err="1"/>
              <a:t>bCycleStop</a:t>
            </a:r>
            <a:r>
              <a:rPr lang="en-US" altLang="ko-KR" sz="1000" dirty="0"/>
              <a:t> = FALSE; </a:t>
            </a:r>
            <a:r>
              <a:rPr lang="en-US" altLang="ko-KR" sz="1000" dirty="0" err="1"/>
              <a:t>bSerialDecrese</a:t>
            </a:r>
            <a:r>
              <a:rPr lang="en-US" altLang="ko-KR" sz="1000" dirty="0"/>
              <a:t> = FALSE;</a:t>
            </a:r>
          </a:p>
          <a:p>
            <a:r>
              <a:rPr lang="en-US" altLang="ko-KR" sz="1000" dirty="0" err="1"/>
              <a:t>bContDiffLot</a:t>
            </a:r>
            <a:r>
              <a:rPr lang="en-US" altLang="ko-KR" sz="1000" dirty="0"/>
              <a:t> = FALSE; </a:t>
            </a:r>
            <a:r>
              <a:rPr lang="en-US" altLang="ko-KR" sz="1000" dirty="0" err="1"/>
              <a:t>bDoneChgLot</a:t>
            </a:r>
            <a:r>
              <a:rPr lang="en-US" altLang="ko-KR" sz="1000" dirty="0"/>
              <a:t> = FALSE; </a:t>
            </a:r>
            <a:r>
              <a:rPr lang="en-US" altLang="ko-KR" sz="1000" dirty="0" err="1"/>
              <a:t>bUseRTRYShiftAdjust</a:t>
            </a:r>
            <a:r>
              <a:rPr lang="en-US" altLang="ko-KR" sz="1000" dirty="0"/>
              <a:t> = FALSE;</a:t>
            </a:r>
          </a:p>
          <a:p>
            <a:r>
              <a:rPr lang="en-US" altLang="ko-KR" sz="1000" dirty="0" err="1"/>
              <a:t>bUpdateYield</a:t>
            </a:r>
            <a:r>
              <a:rPr lang="en-US" altLang="ko-KR" sz="1000" dirty="0"/>
              <a:t> = FALSE; </a:t>
            </a:r>
            <a:r>
              <a:rPr lang="en-US" altLang="ko-KR" sz="1000" dirty="0" err="1"/>
              <a:t>bUpdateYieldOnRmap</a:t>
            </a:r>
            <a:r>
              <a:rPr lang="en-US" altLang="ko-KR" sz="1000" dirty="0"/>
              <a:t> = FALSE;</a:t>
            </a:r>
          </a:p>
          <a:p>
            <a:r>
              <a:rPr lang="en-US" altLang="ko-KR" sz="1000" dirty="0" err="1"/>
              <a:t>bSkipAlign</a:t>
            </a:r>
            <a:r>
              <a:rPr lang="en-US" altLang="ko-KR" sz="1000" dirty="0"/>
              <a:t> = FALSE; </a:t>
            </a:r>
            <a:r>
              <a:rPr lang="en-US" altLang="ko-KR" sz="1000" dirty="0" err="1"/>
              <a:t>bReAlign</a:t>
            </a:r>
            <a:r>
              <a:rPr lang="en-US" altLang="ko-KR" sz="1000" dirty="0"/>
              <a:t> = FALSE;</a:t>
            </a:r>
          </a:p>
          <a:p>
            <a:r>
              <a:rPr lang="en-US" altLang="ko-KR" sz="1000" dirty="0" err="1"/>
              <a:t>bFailAlign</a:t>
            </a:r>
            <a:r>
              <a:rPr lang="en-US" altLang="ko-KR" sz="1000" dirty="0"/>
              <a:t> = FALSE; </a:t>
            </a:r>
            <a:r>
              <a:rPr lang="en-US" altLang="ko-KR" sz="1000" dirty="0" err="1"/>
              <a:t>bDoMk</a:t>
            </a:r>
            <a:r>
              <a:rPr lang="en-US" altLang="ko-KR" sz="1000" dirty="0"/>
              <a:t> = FALSE; </a:t>
            </a:r>
            <a:r>
              <a:rPr lang="en-US" altLang="ko-KR" sz="1000" dirty="0" err="1"/>
              <a:t>bDoneMk</a:t>
            </a:r>
            <a:r>
              <a:rPr lang="en-US" altLang="ko-KR" sz="1000" dirty="0"/>
              <a:t> = FALSE; </a:t>
            </a:r>
          </a:p>
          <a:p>
            <a:r>
              <a:rPr lang="en-US" altLang="ko-KR" sz="1000" dirty="0" err="1"/>
              <a:t>bReMark</a:t>
            </a:r>
            <a:r>
              <a:rPr lang="en-US" altLang="ko-KR" sz="1000" dirty="0"/>
              <a:t> = FALSE; </a:t>
            </a:r>
            <a:r>
              <a:rPr lang="en-US" altLang="ko-KR" sz="1000" dirty="0" err="1"/>
              <a:t>bRejectDone</a:t>
            </a:r>
            <a:r>
              <a:rPr lang="en-US" altLang="ko-KR" sz="1000" dirty="0"/>
              <a:t> = FALSE; </a:t>
            </a:r>
            <a:r>
              <a:rPr lang="en-US" altLang="ko-KR" sz="1000" dirty="0" err="1"/>
              <a:t>bAnswer</a:t>
            </a:r>
            <a:r>
              <a:rPr lang="en-US" altLang="ko-KR" sz="1000" dirty="0"/>
              <a:t> = FALSE;</a:t>
            </a:r>
          </a:p>
          <a:p>
            <a:endParaRPr lang="ko-KR" altLang="en-US" sz="1000" dirty="0"/>
          </a:p>
          <a:p>
            <a:r>
              <a:rPr lang="en-US" altLang="ko-KR" sz="1000" dirty="0" err="1"/>
              <a:t>nLotEndAuto</a:t>
            </a:r>
            <a:r>
              <a:rPr lang="en-US" altLang="ko-KR" sz="1000" dirty="0"/>
              <a:t> = 0; </a:t>
            </a:r>
            <a:r>
              <a:rPr lang="en-US" altLang="ko-KR" sz="1000" dirty="0" err="1"/>
              <a:t>nMkStAuto</a:t>
            </a:r>
            <a:r>
              <a:rPr lang="en-US" altLang="ko-KR" sz="1000" dirty="0"/>
              <a:t> = 0; </a:t>
            </a:r>
            <a:r>
              <a:rPr lang="en-US" altLang="ko-KR" sz="1000" dirty="0" err="1"/>
              <a:t>nPrevMkStAuto</a:t>
            </a:r>
            <a:r>
              <a:rPr lang="en-US" altLang="ko-KR" sz="1000" dirty="0"/>
              <a:t> = 0; </a:t>
            </a:r>
          </a:p>
          <a:p>
            <a:r>
              <a:rPr lang="en-US" altLang="ko-KR" sz="1000" dirty="0" err="1"/>
              <a:t>nLastProcAuto</a:t>
            </a:r>
            <a:r>
              <a:rPr lang="en-US" altLang="ko-KR" sz="1000" dirty="0"/>
              <a:t> = 0; </a:t>
            </a:r>
            <a:r>
              <a:rPr lang="en-US" altLang="ko-KR" sz="1000" dirty="0" err="1"/>
              <a:t>nTestMode</a:t>
            </a:r>
            <a:r>
              <a:rPr lang="en-US" altLang="ko-KR" sz="1000" dirty="0"/>
              <a:t> = 0; </a:t>
            </a:r>
            <a:r>
              <a:rPr lang="en-US" altLang="ko-KR" sz="1000" dirty="0" err="1"/>
              <a:t>nLotEndSerial</a:t>
            </a:r>
            <a:r>
              <a:rPr lang="en-US" altLang="ko-KR" sz="1000" dirty="0"/>
              <a:t> = 0;</a:t>
            </a:r>
          </a:p>
          <a:p>
            <a:r>
              <a:rPr lang="en-US" altLang="ko-KR" sz="1000" dirty="0" err="1"/>
              <a:t>nPrevStepAutom_bInitAuto</a:t>
            </a:r>
            <a:r>
              <a:rPr lang="en-US" altLang="ko-KR" sz="1000" dirty="0"/>
              <a:t> = 0; </a:t>
            </a:r>
            <a:r>
              <a:rPr lang="en-US" altLang="ko-KR" sz="1000" dirty="0" err="1"/>
              <a:t>nMkStrip</a:t>
            </a:r>
            <a:r>
              <a:rPr lang="en-US" altLang="ko-KR" sz="1000" dirty="0"/>
              <a:t> = 0;</a:t>
            </a:r>
          </a:p>
          <a:p>
            <a:r>
              <a:rPr lang="en-US" altLang="ko-KR" sz="1000" dirty="0"/>
              <a:t>nSaveMk0Img = 0; nSaveMk1Img = 0;</a:t>
            </a:r>
          </a:p>
          <a:p>
            <a:endParaRPr lang="ko-KR" altLang="en-US" sz="1000" dirty="0"/>
          </a:p>
          <a:p>
            <a:r>
              <a:rPr lang="en-US" altLang="ko-KR" sz="1000" dirty="0" err="1"/>
              <a:t>sNewLotUp</a:t>
            </a:r>
            <a:r>
              <a:rPr lang="en-US" altLang="ko-KR" sz="1000" dirty="0"/>
              <a:t> = </a:t>
            </a:r>
            <a:r>
              <a:rPr lang="en-US" altLang="ko-KR" sz="1000" i="1" dirty="0"/>
              <a:t>_T</a:t>
            </a:r>
            <a:r>
              <a:rPr lang="en-US" altLang="ko-KR" sz="1000" dirty="0"/>
              <a:t>("");</a:t>
            </a:r>
          </a:p>
          <a:p>
            <a:r>
              <a:rPr lang="en-US" altLang="ko-KR" sz="1000" dirty="0"/>
              <a:t>}</a:t>
            </a:r>
          </a:p>
          <a:p>
            <a:r>
              <a:rPr lang="en-US" altLang="ko-KR" sz="1000" dirty="0" smtClean="0"/>
              <a:t>};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25469399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Serial </a:t>
            </a:r>
            <a:r>
              <a:rPr lang="ko-KR" altLang="en-US" b="1" dirty="0" smtClean="0"/>
              <a:t>통신</a:t>
            </a:r>
            <a:r>
              <a:rPr lang="en-US" altLang="ko-KR" b="1" dirty="0" smtClean="0"/>
              <a:t>(</a:t>
            </a:r>
            <a:r>
              <a:rPr lang="en-US" altLang="ko-KR" dirty="0"/>
              <a:t>Recommended </a:t>
            </a:r>
            <a:r>
              <a:rPr lang="en-US" altLang="ko-KR" dirty="0" smtClean="0"/>
              <a:t>Standard)</a:t>
            </a:r>
            <a:endParaRPr lang="ko-KR" altLang="en-US" dirty="0"/>
          </a:p>
        </p:txBody>
      </p:sp>
      <p:pic>
        <p:nvPicPr>
          <p:cNvPr id="1026" name="Picture 2" descr="https://miro.medium.com/v2/resize:fit:638/1*eo4nk-2MQM0HaCRkRtVvww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060020"/>
            <a:ext cx="5791485" cy="2823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838200" y="1690688"/>
            <a:ext cx="14109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rgbClr val="3A3B3B"/>
                </a:solidFill>
                <a:latin typeface="sohne"/>
              </a:rPr>
              <a:t>RS232 </a:t>
            </a:r>
            <a:r>
              <a:rPr lang="ko-KR" altLang="en-US" b="1" dirty="0" err="1">
                <a:solidFill>
                  <a:srgbClr val="3A3B3B"/>
                </a:solidFill>
                <a:latin typeface="sohne"/>
              </a:rPr>
              <a:t>핀맵</a:t>
            </a:r>
            <a:endParaRPr lang="ko-KR" altLang="en-US" b="1" i="0" dirty="0">
              <a:solidFill>
                <a:srgbClr val="3A3B3B"/>
              </a:solidFill>
              <a:effectLst/>
              <a:latin typeface="sohne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0424" y="2060020"/>
            <a:ext cx="3615501" cy="408556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5179" y="5109599"/>
            <a:ext cx="2514506" cy="1477053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1751013" y="6145586"/>
            <a:ext cx="23648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 smtClean="0">
                <a:solidFill>
                  <a:srgbClr val="3A3B3B"/>
                </a:solidFill>
                <a:latin typeface="sohne"/>
              </a:rPr>
              <a:t>최소 </a:t>
            </a:r>
            <a:r>
              <a:rPr lang="en-US" altLang="ko-KR" b="1" dirty="0" smtClean="0">
                <a:solidFill>
                  <a:srgbClr val="3A3B3B"/>
                </a:solidFill>
                <a:latin typeface="sohne"/>
              </a:rPr>
              <a:t>3</a:t>
            </a:r>
            <a:r>
              <a:rPr lang="ko-KR" altLang="en-US" b="1" dirty="0" smtClean="0">
                <a:solidFill>
                  <a:srgbClr val="3A3B3B"/>
                </a:solidFill>
                <a:latin typeface="sohne"/>
              </a:rPr>
              <a:t>가닥 연결 가능</a:t>
            </a:r>
            <a:endParaRPr lang="ko-KR" altLang="en-US" b="1" i="0" dirty="0">
              <a:solidFill>
                <a:srgbClr val="3A3B3B"/>
              </a:solidFill>
              <a:effectLst/>
              <a:latin typeface="sohne"/>
            </a:endParaRPr>
          </a:p>
        </p:txBody>
      </p:sp>
    </p:spTree>
    <p:extLst>
      <p:ext uri="{BB962C8B-B14F-4D97-AF65-F5344CB8AC3E}">
        <p14:creationId xmlns:p14="http://schemas.microsoft.com/office/powerpoint/2010/main" val="134675107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Serial </a:t>
            </a:r>
            <a:r>
              <a:rPr lang="ko-KR" altLang="en-US" b="1" dirty="0" smtClean="0"/>
              <a:t>통신</a:t>
            </a:r>
            <a:r>
              <a:rPr lang="en-US" altLang="ko-KR" b="1" dirty="0" smtClean="0"/>
              <a:t>(</a:t>
            </a:r>
            <a:r>
              <a:rPr lang="en-US" altLang="ko-KR" dirty="0"/>
              <a:t>Recommended </a:t>
            </a:r>
            <a:r>
              <a:rPr lang="en-US" altLang="ko-KR" dirty="0" smtClean="0"/>
              <a:t>Standard)</a:t>
            </a:r>
            <a:endParaRPr lang="ko-KR" altLang="en-US" dirty="0"/>
          </a:p>
        </p:txBody>
      </p:sp>
      <p:pic>
        <p:nvPicPr>
          <p:cNvPr id="2050" name="Picture 2" descr="https://miro.medium.com/v2/resize:fit:656/1*KfhxoKNwcFxPamSS7RBiYg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265886"/>
            <a:ext cx="5519510" cy="2869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838200" y="1690688"/>
            <a:ext cx="14109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rgbClr val="3A3B3B"/>
                </a:solidFill>
                <a:latin typeface="sohne"/>
              </a:rPr>
              <a:t>RS232 </a:t>
            </a:r>
            <a:r>
              <a:rPr lang="ko-KR" altLang="en-US" b="1" dirty="0">
                <a:solidFill>
                  <a:srgbClr val="3A3B3B"/>
                </a:solidFill>
                <a:latin typeface="sohne"/>
              </a:rPr>
              <a:t>결선</a:t>
            </a:r>
            <a:endParaRPr lang="ko-KR" altLang="en-US" b="1" i="0" dirty="0">
              <a:solidFill>
                <a:srgbClr val="3A3B3B"/>
              </a:solidFill>
              <a:effectLst/>
              <a:latin typeface="sohne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265886"/>
            <a:ext cx="5643638" cy="3508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26544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Serial </a:t>
            </a:r>
            <a:r>
              <a:rPr lang="ko-KR" altLang="en-US" b="1" dirty="0" smtClean="0"/>
              <a:t>통신</a:t>
            </a:r>
            <a:r>
              <a:rPr lang="en-US" altLang="ko-KR" b="1" dirty="0" smtClean="0"/>
              <a:t>(</a:t>
            </a:r>
            <a:r>
              <a:rPr lang="en-US" altLang="ko-KR" dirty="0"/>
              <a:t>Recommended </a:t>
            </a:r>
            <a:r>
              <a:rPr lang="en-US" altLang="ko-KR" dirty="0" smtClean="0"/>
              <a:t>Standard)</a:t>
            </a:r>
            <a:endParaRPr lang="ko-KR" altLang="en-US" dirty="0"/>
          </a:p>
        </p:txBody>
      </p:sp>
      <p:pic>
        <p:nvPicPr>
          <p:cNvPr id="3074" name="Picture 2" descr="https://miro.medium.com/v2/resize:fit:536/1*-5TfFtV_2k4yN6W1l5IupA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290162"/>
            <a:ext cx="6806349" cy="309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838200" y="1690688"/>
            <a:ext cx="19383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rgbClr val="3A3B3B"/>
                </a:solidFill>
                <a:latin typeface="sohne"/>
              </a:rPr>
              <a:t>RS232 </a:t>
            </a:r>
            <a:r>
              <a:rPr lang="ko-KR" altLang="en-US" b="1" dirty="0">
                <a:solidFill>
                  <a:srgbClr val="3A3B3B"/>
                </a:solidFill>
                <a:latin typeface="sohne"/>
              </a:rPr>
              <a:t>전압 레벨</a:t>
            </a:r>
            <a:endParaRPr lang="ko-KR" altLang="en-US" b="1" i="0" dirty="0">
              <a:solidFill>
                <a:srgbClr val="3A3B3B"/>
              </a:solidFill>
              <a:effectLst/>
              <a:latin typeface="sohne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248524" y="3654702"/>
            <a:ext cx="3552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주의사항 </a:t>
            </a:r>
            <a:r>
              <a:rPr lang="en-US" altLang="ko-KR" dirty="0" smtClean="0">
                <a:solidFill>
                  <a:srgbClr val="FF0000"/>
                </a:solidFill>
              </a:rPr>
              <a:t>: </a:t>
            </a:r>
            <a:r>
              <a:rPr lang="ko-KR" altLang="en-US" dirty="0" smtClean="0">
                <a:solidFill>
                  <a:srgbClr val="FF0000"/>
                </a:solidFill>
              </a:rPr>
              <a:t>양단간 </a:t>
            </a:r>
            <a:r>
              <a:rPr lang="en-US" altLang="ko-KR" dirty="0" smtClean="0">
                <a:solidFill>
                  <a:srgbClr val="FF0000"/>
                </a:solidFill>
              </a:rPr>
              <a:t>0V </a:t>
            </a:r>
            <a:r>
              <a:rPr lang="ko-KR" altLang="en-US" dirty="0" smtClean="0">
                <a:solidFill>
                  <a:srgbClr val="FF0000"/>
                </a:solidFill>
              </a:rPr>
              <a:t>공통 접지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58258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Serial </a:t>
            </a:r>
            <a:r>
              <a:rPr lang="ko-KR" altLang="en-US" b="1" dirty="0" smtClean="0"/>
              <a:t>통신</a:t>
            </a:r>
            <a:r>
              <a:rPr lang="en-US" altLang="ko-KR" b="1" dirty="0" smtClean="0"/>
              <a:t>(</a:t>
            </a:r>
            <a:r>
              <a:rPr lang="en-US" altLang="ko-KR" dirty="0"/>
              <a:t>Recommended </a:t>
            </a:r>
            <a:r>
              <a:rPr lang="en-US" altLang="ko-KR" dirty="0" smtClean="0"/>
              <a:t>Standard)</a:t>
            </a:r>
            <a:endParaRPr lang="ko-KR" altLang="en-US" dirty="0"/>
          </a:p>
        </p:txBody>
      </p:sp>
      <p:pic>
        <p:nvPicPr>
          <p:cNvPr id="4098" name="Picture 2" descr="https://miro.medium.com/v2/resize:fit:554/1*gB9u8y3llhOImyiOPFaC0A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7583" y="1690688"/>
            <a:ext cx="3597971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838200" y="1690688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rgbClr val="3A3B3B"/>
                </a:solidFill>
                <a:latin typeface="sohne"/>
              </a:rPr>
              <a:t>통신속도</a:t>
            </a:r>
            <a:endParaRPr lang="ko-KR" altLang="en-US" b="1" i="0" dirty="0">
              <a:solidFill>
                <a:srgbClr val="3A3B3B"/>
              </a:solidFill>
              <a:effectLst/>
              <a:latin typeface="sohne"/>
            </a:endParaRPr>
          </a:p>
        </p:txBody>
      </p:sp>
      <p:pic>
        <p:nvPicPr>
          <p:cNvPr id="4100" name="Picture 4" descr="https://miro.medium.com/v2/resize:fit:2292/1*fbN-b27faATkBqF7rDwwCQ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6941" y="1690688"/>
            <a:ext cx="5824453" cy="2729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200683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Serial </a:t>
            </a:r>
            <a:r>
              <a:rPr lang="ko-KR" altLang="en-US" b="1" dirty="0" smtClean="0"/>
              <a:t>통신</a:t>
            </a:r>
            <a:r>
              <a:rPr lang="en-US" altLang="ko-KR" b="1" dirty="0" smtClean="0"/>
              <a:t>(</a:t>
            </a:r>
            <a:r>
              <a:rPr lang="en-US" altLang="ko-KR" dirty="0"/>
              <a:t>Recommended </a:t>
            </a:r>
            <a:r>
              <a:rPr lang="en-US" altLang="ko-KR" dirty="0" smtClean="0"/>
              <a:t>Standard)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25674" y="1825625"/>
            <a:ext cx="814065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9051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15830</TotalTime>
  <Words>5064</Words>
  <Application>Microsoft Office PowerPoint</Application>
  <PresentationFormat>와이드스크린</PresentationFormat>
  <Paragraphs>1393</Paragraphs>
  <Slides>105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105</vt:i4>
      </vt:variant>
    </vt:vector>
  </HeadingPairs>
  <TitlesOfParts>
    <vt:vector size="113" baseType="lpstr">
      <vt:lpstr>Arial Unicode MS</vt:lpstr>
      <vt:lpstr>sohne</vt:lpstr>
      <vt:lpstr>source-serif-pro</vt:lpstr>
      <vt:lpstr>굴림</vt:lpstr>
      <vt:lpstr>맑은 고딕</vt:lpstr>
      <vt:lpstr>Arial</vt:lpstr>
      <vt:lpstr>Times New Roman</vt:lpstr>
      <vt:lpstr>Office 테마</vt:lpstr>
      <vt:lpstr>R2R 프로그램 개발</vt:lpstr>
      <vt:lpstr>프로그램 개발 일정 (RTR 2차)</vt:lpstr>
      <vt:lpstr>2024년 불합리사항 프로그램개발 일정</vt:lpstr>
      <vt:lpstr>ROLL TO ROLL AOI (2022A119 혜성DS향) 제작일정</vt:lpstr>
      <vt:lpstr>프로그램 개발 일정 (진행사항)</vt:lpstr>
      <vt:lpstr>R2R 작업 모드</vt:lpstr>
      <vt:lpstr>검사진행시 작업 추가 옵션</vt:lpstr>
      <vt:lpstr>통신 연결 및 데이터 흐름</vt:lpstr>
      <vt:lpstr>Feeding Sequence</vt:lpstr>
      <vt:lpstr>기존RTR + 2D 바코드(Laser 각인기 + 2D 바코드 리더기 + AlignCamera)</vt:lpstr>
      <vt:lpstr>2D 바코드(Laser 각인기 + 2D 바코드 리더기 + AlignCamera)</vt:lpstr>
      <vt:lpstr>PowerPoint 프레젠테이션</vt:lpstr>
      <vt:lpstr>PowerPoint 프레젠테이션</vt:lpstr>
      <vt:lpstr>PowerPoint 프레젠테이션</vt:lpstr>
      <vt:lpstr>동작 분류</vt:lpstr>
      <vt:lpstr>작업시작 시나리오</vt:lpstr>
      <vt:lpstr>PowerPoint 프레젠테이션</vt:lpstr>
      <vt:lpstr>PowerPoint 프레젠테이션</vt:lpstr>
      <vt:lpstr>각인기 초기 작업</vt:lpstr>
      <vt:lpstr>각인기 초기 작업</vt:lpstr>
      <vt:lpstr>SR-1000W (2D 코드 리더기)</vt:lpstr>
      <vt:lpstr>MD-X2500 (2D 코드 각인기)</vt:lpstr>
      <vt:lpstr>각인기 Setting</vt:lpstr>
      <vt:lpstr>각인기 수동조작</vt:lpstr>
      <vt:lpstr>Align Camera</vt:lpstr>
      <vt:lpstr>Align Camera</vt:lpstr>
      <vt:lpstr>Align Camera – Crevis</vt:lpstr>
      <vt:lpstr>Align Camera – Crevis</vt:lpstr>
      <vt:lpstr>Align Camera – Crevis</vt:lpstr>
      <vt:lpstr>4Point Align</vt:lpstr>
      <vt:lpstr>GvisMaster</vt:lpstr>
      <vt:lpstr>GvisMaster</vt:lpstr>
      <vt:lpstr>DTS (DB 데이터 다운로딩)</vt:lpstr>
      <vt:lpstr>DTS (DB 데이터 업로딩)</vt:lpstr>
      <vt:lpstr>Sequence (PLC연계)</vt:lpstr>
      <vt:lpstr>통신 프로토콜 (각인부와 마킹부 동기화)</vt:lpstr>
      <vt:lpstr>통신 프로토콜 (작업자 설정)</vt:lpstr>
      <vt:lpstr>통신 프로토콜 (자동상태)</vt:lpstr>
      <vt:lpstr>통신 프로토콜 (수동조작)</vt:lpstr>
      <vt:lpstr>통신 프로토콜 (데이타설정)</vt:lpstr>
      <vt:lpstr>Packet Flow Chart</vt:lpstr>
      <vt:lpstr>Packet 구조</vt:lpstr>
      <vt:lpstr>통신 프로토콜 (Command Code)</vt:lpstr>
      <vt:lpstr>통신 프로토콜 (CMD_SIGNAL)</vt:lpstr>
      <vt:lpstr>통신 프로토콜 (CMD_DATA)</vt:lpstr>
      <vt:lpstr>통신 프로토콜 (CMD_RETURN)</vt:lpstr>
      <vt:lpstr>통신 프로토콜 (CMD_STATUS)</vt:lpstr>
      <vt:lpstr>자동/수동 전환 스위치 변경</vt:lpstr>
      <vt:lpstr>내/외층 검사진행 모니터링</vt:lpstr>
      <vt:lpstr>내/외층 검사진행 모니터링</vt:lpstr>
      <vt:lpstr>내층모드</vt:lpstr>
      <vt:lpstr>ITS_CODE.txt 파일 내용</vt:lpstr>
      <vt:lpstr>외층모드</vt:lpstr>
      <vt:lpstr>ITS JOB 경로 리스트</vt:lpstr>
      <vt:lpstr>MDX-2000 Command</vt:lpstr>
      <vt:lpstr>MDX-2000 Command</vt:lpstr>
      <vt:lpstr>MDX-2000 Command</vt:lpstr>
      <vt:lpstr>MDX-2000 Command</vt:lpstr>
      <vt:lpstr>MDX-2000 Command</vt:lpstr>
      <vt:lpstr>MDX-2000 Command</vt:lpstr>
      <vt:lpstr>MDX-2000 Command</vt:lpstr>
      <vt:lpstr>MDX-2000 Command</vt:lpstr>
      <vt:lpstr>MDX-2000 Command</vt:lpstr>
      <vt:lpstr>MDX-2000 Command</vt:lpstr>
      <vt:lpstr>MDX-2000 Command</vt:lpstr>
      <vt:lpstr>MDX-2000 Command</vt:lpstr>
      <vt:lpstr>MDX-2000 Command</vt:lpstr>
      <vt:lpstr>MDX-2000 Command</vt:lpstr>
      <vt:lpstr>MDX-2000 Command</vt:lpstr>
      <vt:lpstr>MDX-2000 Command</vt:lpstr>
      <vt:lpstr>MDX-2000 Command</vt:lpstr>
      <vt:lpstr>MDX-2000 Command</vt:lpstr>
      <vt:lpstr>MDX-2000 Command</vt:lpstr>
      <vt:lpstr>MDX-2000 Command</vt:lpstr>
      <vt:lpstr>MDX-2000 Command</vt:lpstr>
      <vt:lpstr>MDX-2000 Command</vt:lpstr>
      <vt:lpstr>MDX-2000 Command</vt:lpstr>
      <vt:lpstr>MDX-2000 Command</vt:lpstr>
      <vt:lpstr>MDX-2000 Command</vt:lpstr>
      <vt:lpstr>MDX-2000 Command</vt:lpstr>
      <vt:lpstr>MDX-2000 Command</vt:lpstr>
      <vt:lpstr>MDX-2000 Command</vt:lpstr>
      <vt:lpstr>MDX-2000 Command</vt:lpstr>
      <vt:lpstr>MDX-2000 Command</vt:lpstr>
      <vt:lpstr>MDX-2000 Command</vt:lpstr>
      <vt:lpstr>MDX-2000 Command</vt:lpstr>
      <vt:lpstr>MDX-2000 통신 에러</vt:lpstr>
      <vt:lpstr>MDX-2000 통신 에러 목록</vt:lpstr>
      <vt:lpstr>MDX-2000 Cyclic 통신</vt:lpstr>
      <vt:lpstr>MDX-2000 Cyclic 통신</vt:lpstr>
      <vt:lpstr>제자리에서 이어가기</vt:lpstr>
      <vt:lpstr>Punch부 Status</vt:lpstr>
      <vt:lpstr>CStatusCurrent</vt:lpstr>
      <vt:lpstr>CStatusCurrent</vt:lpstr>
      <vt:lpstr>Serial 통신(Recommended Standard)</vt:lpstr>
      <vt:lpstr>Serial 통신(Recommended Standard)</vt:lpstr>
      <vt:lpstr>Serial 통신(Recommended Standard)</vt:lpstr>
      <vt:lpstr>Serial 통신(Recommended Standard)</vt:lpstr>
      <vt:lpstr>Serial 통신(Recommended Standard)</vt:lpstr>
      <vt:lpstr>Serial 통신(Recommended Standard)</vt:lpstr>
      <vt:lpstr>Serial 통신(Recommended Standard)</vt:lpstr>
      <vt:lpstr>Serial 통신(Recommended Standard)</vt:lpstr>
      <vt:lpstr>Serial 통신(Recommended Standard)</vt:lpstr>
      <vt:lpstr>Serial 통신(Recommended Standard)</vt:lpstr>
      <vt:lpstr>6Layer Feeding Sequence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R2R 작업시나리오</dc:title>
  <dc:creator>freeelec</dc:creator>
  <cp:lastModifiedBy>YongDae Shin</cp:lastModifiedBy>
  <cp:revision>208</cp:revision>
  <dcterms:created xsi:type="dcterms:W3CDTF">2021-12-21T06:18:14Z</dcterms:created>
  <dcterms:modified xsi:type="dcterms:W3CDTF">2024-07-03T01:08:28Z</dcterms:modified>
</cp:coreProperties>
</file>